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60" r:id="rId4"/>
    <p:sldId id="259" r:id="rId5"/>
    <p:sldId id="258" r:id="rId6"/>
    <p:sldId id="261" r:id="rId7"/>
    <p:sldId id="262" r:id="rId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1" autoAdjust="0"/>
    <p:restoredTop sz="63341" autoAdjust="0"/>
  </p:normalViewPr>
  <p:slideViewPr>
    <p:cSldViewPr snapToGrid="0">
      <p:cViewPr varScale="1">
        <p:scale>
          <a:sx n="53" d="100"/>
          <a:sy n="53" d="100"/>
        </p:scale>
        <p:origin x="724" y="28"/>
      </p:cViewPr>
      <p:guideLst/>
    </p:cSldViewPr>
  </p:slideViewPr>
  <p:notesTextViewPr>
    <p:cViewPr>
      <p:scale>
        <a:sx n="1" d="1"/>
        <a:sy n="1" d="1"/>
      </p:scale>
      <p:origin x="0" y="-27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Ann Sullivan" userId="e13627453ffc87e9" providerId="LiveId" clId="{1DB93D22-A574-4BC0-9767-FAFD7534473D}"/>
    <pc:docChg chg="custSel modSld">
      <pc:chgData name="DeAnn Sullivan" userId="e13627453ffc87e9" providerId="LiveId" clId="{1DB93D22-A574-4BC0-9767-FAFD7534473D}" dt="2021-02-18T21:58:55.654" v="306" actId="20577"/>
      <pc:docMkLst>
        <pc:docMk/>
      </pc:docMkLst>
      <pc:sldChg chg="modNotesTx">
        <pc:chgData name="DeAnn Sullivan" userId="e13627453ffc87e9" providerId="LiveId" clId="{1DB93D22-A574-4BC0-9767-FAFD7534473D}" dt="2021-02-18T21:53:29.122" v="59" actId="6549"/>
        <pc:sldMkLst>
          <pc:docMk/>
          <pc:sldMk cId="1676356165" sldId="257"/>
        </pc:sldMkLst>
      </pc:sldChg>
      <pc:sldChg chg="modNotesTx">
        <pc:chgData name="DeAnn Sullivan" userId="e13627453ffc87e9" providerId="LiveId" clId="{1DB93D22-A574-4BC0-9767-FAFD7534473D}" dt="2021-02-18T21:56:47.510" v="243" actId="20577"/>
        <pc:sldMkLst>
          <pc:docMk/>
          <pc:sldMk cId="4044058125" sldId="258"/>
        </pc:sldMkLst>
      </pc:sldChg>
      <pc:sldChg chg="modNotesTx">
        <pc:chgData name="DeAnn Sullivan" userId="e13627453ffc87e9" providerId="LiveId" clId="{1DB93D22-A574-4BC0-9767-FAFD7534473D}" dt="2021-02-18T21:55:19.551" v="184" actId="6549"/>
        <pc:sldMkLst>
          <pc:docMk/>
          <pc:sldMk cId="1697569859" sldId="259"/>
        </pc:sldMkLst>
      </pc:sldChg>
      <pc:sldChg chg="modNotesTx">
        <pc:chgData name="DeAnn Sullivan" userId="e13627453ffc87e9" providerId="LiveId" clId="{1DB93D22-A574-4BC0-9767-FAFD7534473D}" dt="2021-02-18T21:53:47.892" v="69" actId="20577"/>
        <pc:sldMkLst>
          <pc:docMk/>
          <pc:sldMk cId="1365332363" sldId="260"/>
        </pc:sldMkLst>
      </pc:sldChg>
      <pc:sldChg chg="modNotesTx">
        <pc:chgData name="DeAnn Sullivan" userId="e13627453ffc87e9" providerId="LiveId" clId="{1DB93D22-A574-4BC0-9767-FAFD7534473D}" dt="2021-02-18T21:57:34.260" v="265" actId="20577"/>
        <pc:sldMkLst>
          <pc:docMk/>
          <pc:sldMk cId="2172570073" sldId="261"/>
        </pc:sldMkLst>
      </pc:sldChg>
      <pc:sldChg chg="modNotesTx">
        <pc:chgData name="DeAnn Sullivan" userId="e13627453ffc87e9" providerId="LiveId" clId="{1DB93D22-A574-4BC0-9767-FAFD7534473D}" dt="2021-02-18T21:58:55.654" v="306" actId="20577"/>
        <pc:sldMkLst>
          <pc:docMk/>
          <pc:sldMk cId="537656666" sldId="262"/>
        </pc:sldMkLst>
      </pc:sldChg>
    </pc:docChg>
  </pc:docChgLst>
  <pc:docChgLst>
    <pc:chgData name="DeAnn Sullivan" userId="e13627453ffc87e9" providerId="LiveId" clId="{2DD17B3C-9A8D-436F-94F3-2182A2F9F749}"/>
    <pc:docChg chg="undo redo custSel mod addSld delSld modSld sldOrd modNotesMaster">
      <pc:chgData name="DeAnn Sullivan" userId="e13627453ffc87e9" providerId="LiveId" clId="{2DD17B3C-9A8D-436F-94F3-2182A2F9F749}" dt="2021-01-30T01:38:57.741" v="7387" actId="14826"/>
      <pc:docMkLst>
        <pc:docMk/>
      </pc:docMkLst>
      <pc:sldChg chg="addSp delSp modSp mod addAnim modNotesTx">
        <pc:chgData name="DeAnn Sullivan" userId="e13627453ffc87e9" providerId="LiveId" clId="{2DD17B3C-9A8D-436F-94F3-2182A2F9F749}" dt="2021-01-26T21:56:49.705" v="633" actId="20577"/>
        <pc:sldMkLst>
          <pc:docMk/>
          <pc:sldMk cId="1032048237" sldId="256"/>
        </pc:sldMkLst>
        <pc:spChg chg="mod">
          <ac:chgData name="DeAnn Sullivan" userId="e13627453ffc87e9" providerId="LiveId" clId="{2DD17B3C-9A8D-436F-94F3-2182A2F9F749}" dt="2021-01-26T21:33:05.019" v="326" actId="255"/>
          <ac:spMkLst>
            <pc:docMk/>
            <pc:sldMk cId="1032048237" sldId="256"/>
            <ac:spMk id="2" creationId="{32AC00D9-4B6E-4EF5-962B-884F016BBA4C}"/>
          </ac:spMkLst>
        </pc:spChg>
        <pc:spChg chg="mod">
          <ac:chgData name="DeAnn Sullivan" userId="e13627453ffc87e9" providerId="LiveId" clId="{2DD17B3C-9A8D-436F-94F3-2182A2F9F749}" dt="2021-01-26T21:33:13.002" v="327" actId="255"/>
          <ac:spMkLst>
            <pc:docMk/>
            <pc:sldMk cId="1032048237" sldId="256"/>
            <ac:spMk id="3" creationId="{04CB8679-807F-47DC-AAA8-F92FB2FC247E}"/>
          </ac:spMkLst>
        </pc:spChg>
        <pc:spChg chg="del">
          <ac:chgData name="DeAnn Sullivan" userId="e13627453ffc87e9" providerId="LiveId" clId="{2DD17B3C-9A8D-436F-94F3-2182A2F9F749}" dt="2021-01-26T21:18:39.559" v="169" actId="26606"/>
          <ac:spMkLst>
            <pc:docMk/>
            <pc:sldMk cId="1032048237" sldId="256"/>
            <ac:spMk id="8" creationId="{23962611-DFD5-4092-AAFD-559E3DFCE2C9}"/>
          </ac:spMkLst>
        </pc:spChg>
        <pc:spChg chg="add">
          <ac:chgData name="DeAnn Sullivan" userId="e13627453ffc87e9" providerId="LiveId" clId="{2DD17B3C-9A8D-436F-94F3-2182A2F9F749}" dt="2021-01-26T21:18:39.559" v="169" actId="26606"/>
          <ac:spMkLst>
            <pc:docMk/>
            <pc:sldMk cId="1032048237" sldId="256"/>
            <ac:spMk id="15" creationId="{23962611-DFD5-4092-AAFD-559E3DFCE2C9}"/>
          </ac:spMkLst>
        </pc:spChg>
        <pc:picChg chg="del">
          <ac:chgData name="DeAnn Sullivan" userId="e13627453ffc87e9" providerId="LiveId" clId="{2DD17B3C-9A8D-436F-94F3-2182A2F9F749}" dt="2021-01-26T21:18:39.559" v="169" actId="26606"/>
          <ac:picMkLst>
            <pc:docMk/>
            <pc:sldMk cId="1032048237" sldId="256"/>
            <ac:picMk id="10" creationId="{2270F1FA-0425-408F-9861-80BF5AFB276D}"/>
          </ac:picMkLst>
        </pc:picChg>
        <pc:picChg chg="add">
          <ac:chgData name="DeAnn Sullivan" userId="e13627453ffc87e9" providerId="LiveId" clId="{2DD17B3C-9A8D-436F-94F3-2182A2F9F749}" dt="2021-01-26T21:18:39.559" v="169" actId="26606"/>
          <ac:picMkLst>
            <pc:docMk/>
            <pc:sldMk cId="1032048237" sldId="256"/>
            <ac:picMk id="17" creationId="{2270F1FA-0425-408F-9861-80BF5AFB276D}"/>
          </ac:picMkLst>
        </pc:picChg>
      </pc:sldChg>
      <pc:sldChg chg="addSp delSp modSp mod setBg modNotesTx">
        <pc:chgData name="DeAnn Sullivan" userId="e13627453ffc87e9" providerId="LiveId" clId="{2DD17B3C-9A8D-436F-94F3-2182A2F9F749}" dt="2021-01-30T01:38:57.741" v="7387" actId="14826"/>
        <pc:sldMkLst>
          <pc:docMk/>
          <pc:sldMk cId="1676356165" sldId="257"/>
        </pc:sldMkLst>
        <pc:spChg chg="mod">
          <ac:chgData name="DeAnn Sullivan" userId="e13627453ffc87e9" providerId="LiveId" clId="{2DD17B3C-9A8D-436F-94F3-2182A2F9F749}" dt="2021-01-26T21:33:30.619" v="328" actId="26606"/>
          <ac:spMkLst>
            <pc:docMk/>
            <pc:sldMk cId="1676356165" sldId="257"/>
            <ac:spMk id="2" creationId="{F81F25FE-CC49-4EF4-B0A3-48E4197EB6D6}"/>
          </ac:spMkLst>
        </pc:spChg>
        <pc:spChg chg="del">
          <ac:chgData name="DeAnn Sullivan" userId="e13627453ffc87e9" providerId="LiveId" clId="{2DD17B3C-9A8D-436F-94F3-2182A2F9F749}" dt="2021-01-26T21:33:30.619" v="328" actId="26606"/>
          <ac:spMkLst>
            <pc:docMk/>
            <pc:sldMk cId="1676356165" sldId="257"/>
            <ac:spMk id="12" creationId="{4351DFE5-F63D-4BE0-BDA9-E3EB88F01AA5}"/>
          </ac:spMkLst>
        </pc:spChg>
        <pc:spChg chg="add">
          <ac:chgData name="DeAnn Sullivan" userId="e13627453ffc87e9" providerId="LiveId" clId="{2DD17B3C-9A8D-436F-94F3-2182A2F9F749}" dt="2021-01-26T21:33:30.619" v="328" actId="26606"/>
          <ac:spMkLst>
            <pc:docMk/>
            <pc:sldMk cId="1676356165" sldId="257"/>
            <ac:spMk id="19" creationId="{2151139A-886F-4B97-8815-729AD3831BBD}"/>
          </ac:spMkLst>
        </pc:spChg>
        <pc:spChg chg="add">
          <ac:chgData name="DeAnn Sullivan" userId="e13627453ffc87e9" providerId="LiveId" clId="{2DD17B3C-9A8D-436F-94F3-2182A2F9F749}" dt="2021-01-26T21:33:30.619" v="328" actId="26606"/>
          <ac:spMkLst>
            <pc:docMk/>
            <pc:sldMk cId="1676356165" sldId="257"/>
            <ac:spMk id="21" creationId="{AB5E08C4-8CDD-4623-A5B8-E998C6DEE3B7}"/>
          </ac:spMkLst>
        </pc:spChg>
        <pc:spChg chg="add">
          <ac:chgData name="DeAnn Sullivan" userId="e13627453ffc87e9" providerId="LiveId" clId="{2DD17B3C-9A8D-436F-94F3-2182A2F9F749}" dt="2021-01-26T21:33:30.619" v="328" actId="26606"/>
          <ac:spMkLst>
            <pc:docMk/>
            <pc:sldMk cId="1676356165" sldId="257"/>
            <ac:spMk id="23" creationId="{15F33878-D502-4FFA-8ACE-F2AECDB2A23F}"/>
          </ac:spMkLst>
        </pc:spChg>
        <pc:spChg chg="add">
          <ac:chgData name="DeAnn Sullivan" userId="e13627453ffc87e9" providerId="LiveId" clId="{2DD17B3C-9A8D-436F-94F3-2182A2F9F749}" dt="2021-01-26T21:33:30.619" v="328" actId="26606"/>
          <ac:spMkLst>
            <pc:docMk/>
            <pc:sldMk cId="1676356165" sldId="257"/>
            <ac:spMk id="25" creationId="{D3539FEE-81D3-4406-802E-60B20B16F4F6}"/>
          </ac:spMkLst>
        </pc:spChg>
        <pc:spChg chg="add">
          <ac:chgData name="DeAnn Sullivan" userId="e13627453ffc87e9" providerId="LiveId" clId="{2DD17B3C-9A8D-436F-94F3-2182A2F9F749}" dt="2021-01-26T21:33:30.619" v="328" actId="26606"/>
          <ac:spMkLst>
            <pc:docMk/>
            <pc:sldMk cId="1676356165" sldId="257"/>
            <ac:spMk id="27" creationId="{DC701763-729E-462F-A5A8-E0DEFEB1E2E4}"/>
          </ac:spMkLst>
        </pc:spChg>
        <pc:picChg chg="mod ord modCrop">
          <ac:chgData name="DeAnn Sullivan" userId="e13627453ffc87e9" providerId="LiveId" clId="{2DD17B3C-9A8D-436F-94F3-2182A2F9F749}" dt="2021-01-30T01:36:01.196" v="7386" actId="18131"/>
          <ac:picMkLst>
            <pc:docMk/>
            <pc:sldMk cId="1676356165" sldId="257"/>
            <ac:picMk id="5" creationId="{DAE9F198-F5A1-4B33-B908-01CCE3D4E1EC}"/>
          </ac:picMkLst>
        </pc:picChg>
        <pc:picChg chg="mod ord">
          <ac:chgData name="DeAnn Sullivan" userId="e13627453ffc87e9" providerId="LiveId" clId="{2DD17B3C-9A8D-436F-94F3-2182A2F9F749}" dt="2021-01-30T01:38:57.741" v="7387" actId="14826"/>
          <ac:picMkLst>
            <pc:docMk/>
            <pc:sldMk cId="1676356165" sldId="257"/>
            <ac:picMk id="7" creationId="{09DE7E7B-1DF2-40DE-AB2F-8865A8824091}"/>
          </ac:picMkLst>
        </pc:picChg>
        <pc:picChg chg="del">
          <ac:chgData name="DeAnn Sullivan" userId="e13627453ffc87e9" providerId="LiveId" clId="{2DD17B3C-9A8D-436F-94F3-2182A2F9F749}" dt="2021-01-26T21:33:30.619" v="328" actId="26606"/>
          <ac:picMkLst>
            <pc:docMk/>
            <pc:sldMk cId="1676356165" sldId="257"/>
            <ac:picMk id="14" creationId="{02DD2BC0-6F29-4B4F-8D61-2DCF6D2E8E73}"/>
          </ac:picMkLst>
        </pc:picChg>
      </pc:sldChg>
      <pc:sldChg chg="addSp delSp modSp mod setBg setClrOvrMap modNotesTx">
        <pc:chgData name="DeAnn Sullivan" userId="e13627453ffc87e9" providerId="LiveId" clId="{2DD17B3C-9A8D-436F-94F3-2182A2F9F749}" dt="2021-01-30T01:24:32.974" v="7323" actId="14100"/>
        <pc:sldMkLst>
          <pc:docMk/>
          <pc:sldMk cId="4044058125" sldId="258"/>
        </pc:sldMkLst>
        <pc:spChg chg="mod ord">
          <ac:chgData name="DeAnn Sullivan" userId="e13627453ffc87e9" providerId="LiveId" clId="{2DD17B3C-9A8D-436F-94F3-2182A2F9F749}" dt="2021-01-26T21:49:05.663" v="443" actId="26606"/>
          <ac:spMkLst>
            <pc:docMk/>
            <pc:sldMk cId="4044058125" sldId="258"/>
            <ac:spMk id="2" creationId="{ECAB0610-6C82-4E34-83B1-30DD8BD41131}"/>
          </ac:spMkLst>
        </pc:spChg>
        <pc:spChg chg="del">
          <ac:chgData name="DeAnn Sullivan" userId="e13627453ffc87e9" providerId="LiveId" clId="{2DD17B3C-9A8D-436F-94F3-2182A2F9F749}" dt="2021-01-26T21:15:16.026" v="56" actId="26606"/>
          <ac:spMkLst>
            <pc:docMk/>
            <pc:sldMk cId="4044058125" sldId="258"/>
            <ac:spMk id="23" creationId="{4351DFE5-F63D-4BE0-BDA9-E3EB88F01AA5}"/>
          </ac:spMkLst>
        </pc:spChg>
        <pc:spChg chg="add del">
          <ac:chgData name="DeAnn Sullivan" userId="e13627453ffc87e9" providerId="LiveId" clId="{2DD17B3C-9A8D-436F-94F3-2182A2F9F749}" dt="2021-01-26T21:20:56.791" v="173" actId="26606"/>
          <ac:spMkLst>
            <pc:docMk/>
            <pc:sldMk cId="4044058125" sldId="258"/>
            <ac:spMk id="30" creationId="{0DE6A193-4755-479A-BC6F-A7EBCA73BE1A}"/>
          </ac:spMkLst>
        </pc:spChg>
        <pc:spChg chg="add del">
          <ac:chgData name="DeAnn Sullivan" userId="e13627453ffc87e9" providerId="LiveId" clId="{2DD17B3C-9A8D-436F-94F3-2182A2F9F749}" dt="2021-01-26T21:20:56.791" v="173" actId="26606"/>
          <ac:spMkLst>
            <pc:docMk/>
            <pc:sldMk cId="4044058125" sldId="258"/>
            <ac:spMk id="32" creationId="{5A55B759-31A7-423C-9BC2-A8BC09FE98B9}"/>
          </ac:spMkLst>
        </pc:spChg>
        <pc:spChg chg="add del">
          <ac:chgData name="DeAnn Sullivan" userId="e13627453ffc87e9" providerId="LiveId" clId="{2DD17B3C-9A8D-436F-94F3-2182A2F9F749}" dt="2021-01-26T21:20:56.791" v="173" actId="26606"/>
          <ac:spMkLst>
            <pc:docMk/>
            <pc:sldMk cId="4044058125" sldId="258"/>
            <ac:spMk id="34" creationId="{F78796AF-79A0-47AC-BEFD-BFFC00F968C4}"/>
          </ac:spMkLst>
        </pc:spChg>
        <pc:spChg chg="add del">
          <ac:chgData name="DeAnn Sullivan" userId="e13627453ffc87e9" providerId="LiveId" clId="{2DD17B3C-9A8D-436F-94F3-2182A2F9F749}" dt="2021-01-26T21:49:05.663" v="443" actId="26606"/>
          <ac:spMkLst>
            <pc:docMk/>
            <pc:sldMk cId="4044058125" sldId="258"/>
            <ac:spMk id="39" creationId="{0DE6A193-4755-479A-BC6F-A7EBCA73BE1A}"/>
          </ac:spMkLst>
        </pc:spChg>
        <pc:spChg chg="add del">
          <ac:chgData name="DeAnn Sullivan" userId="e13627453ffc87e9" providerId="LiveId" clId="{2DD17B3C-9A8D-436F-94F3-2182A2F9F749}" dt="2021-01-26T21:49:05.663" v="443" actId="26606"/>
          <ac:spMkLst>
            <pc:docMk/>
            <pc:sldMk cId="4044058125" sldId="258"/>
            <ac:spMk id="41" creationId="{5A55B759-31A7-423C-9BC2-A8BC09FE98B9}"/>
          </ac:spMkLst>
        </pc:spChg>
        <pc:spChg chg="add del">
          <ac:chgData name="DeAnn Sullivan" userId="e13627453ffc87e9" providerId="LiveId" clId="{2DD17B3C-9A8D-436F-94F3-2182A2F9F749}" dt="2021-01-26T21:49:05.663" v="443" actId="26606"/>
          <ac:spMkLst>
            <pc:docMk/>
            <pc:sldMk cId="4044058125" sldId="258"/>
            <ac:spMk id="43" creationId="{617D17FB-975C-487E-8519-38E547609E33}"/>
          </ac:spMkLst>
        </pc:spChg>
        <pc:spChg chg="add">
          <ac:chgData name="DeAnn Sullivan" userId="e13627453ffc87e9" providerId="LiveId" clId="{2DD17B3C-9A8D-436F-94F3-2182A2F9F749}" dt="2021-01-26T21:49:05.663" v="443" actId="26606"/>
          <ac:spMkLst>
            <pc:docMk/>
            <pc:sldMk cId="4044058125" sldId="258"/>
            <ac:spMk id="45" creationId="{05828274-2EF9-4E7A-81EE-2EA61998669A}"/>
          </ac:spMkLst>
        </pc:spChg>
        <pc:spChg chg="add">
          <ac:chgData name="DeAnn Sullivan" userId="e13627453ffc87e9" providerId="LiveId" clId="{2DD17B3C-9A8D-436F-94F3-2182A2F9F749}" dt="2021-01-26T21:49:05.663" v="443" actId="26606"/>
          <ac:spMkLst>
            <pc:docMk/>
            <pc:sldMk cId="4044058125" sldId="258"/>
            <ac:spMk id="46" creationId="{80FA655C-A14A-4E97-B6FB-41150B2CCDDA}"/>
          </ac:spMkLst>
        </pc:spChg>
        <pc:spChg chg="add">
          <ac:chgData name="DeAnn Sullivan" userId="e13627453ffc87e9" providerId="LiveId" clId="{2DD17B3C-9A8D-436F-94F3-2182A2F9F749}" dt="2021-01-26T21:49:05.663" v="443" actId="26606"/>
          <ac:spMkLst>
            <pc:docMk/>
            <pc:sldMk cId="4044058125" sldId="258"/>
            <ac:spMk id="47" creationId="{D2E69EA3-AF0D-4963-BD05-5F8D172D4C86}"/>
          </ac:spMkLst>
        </pc:spChg>
        <pc:spChg chg="add del">
          <ac:chgData name="DeAnn Sullivan" userId="e13627453ffc87e9" providerId="LiveId" clId="{2DD17B3C-9A8D-436F-94F3-2182A2F9F749}" dt="2021-01-26T21:49:00.234" v="442" actId="26606"/>
          <ac:spMkLst>
            <pc:docMk/>
            <pc:sldMk cId="4044058125" sldId="258"/>
            <ac:spMk id="48" creationId="{57FE461E-521A-457C-BD1F-4CC4EB6D7AD8}"/>
          </ac:spMkLst>
        </pc:spChg>
        <pc:spChg chg="add">
          <ac:chgData name="DeAnn Sullivan" userId="e13627453ffc87e9" providerId="LiveId" clId="{2DD17B3C-9A8D-436F-94F3-2182A2F9F749}" dt="2021-01-26T21:49:05.663" v="443" actId="26606"/>
          <ac:spMkLst>
            <pc:docMk/>
            <pc:sldMk cId="4044058125" sldId="258"/>
            <ac:spMk id="49" creationId="{CA24F386-96F7-46D9-9FB1-606B7695B0DC}"/>
          </ac:spMkLst>
        </pc:spChg>
        <pc:spChg chg="add del">
          <ac:chgData name="DeAnn Sullivan" userId="e13627453ffc87e9" providerId="LiveId" clId="{2DD17B3C-9A8D-436F-94F3-2182A2F9F749}" dt="2021-01-26T21:49:00.234" v="442" actId="26606"/>
          <ac:spMkLst>
            <pc:docMk/>
            <pc:sldMk cId="4044058125" sldId="258"/>
            <ac:spMk id="50" creationId="{FFFD28B7-CC22-4615-B487-71F011040163}"/>
          </ac:spMkLst>
        </pc:spChg>
        <pc:spChg chg="add">
          <ac:chgData name="DeAnn Sullivan" userId="e13627453ffc87e9" providerId="LiveId" clId="{2DD17B3C-9A8D-436F-94F3-2182A2F9F749}" dt="2021-01-26T21:49:05.663" v="443" actId="26606"/>
          <ac:spMkLst>
            <pc:docMk/>
            <pc:sldMk cId="4044058125" sldId="258"/>
            <ac:spMk id="51" creationId="{66100661-DE42-4292-8B05-19DA0FF521D2}"/>
          </ac:spMkLst>
        </pc:spChg>
        <pc:spChg chg="add del">
          <ac:chgData name="DeAnn Sullivan" userId="e13627453ffc87e9" providerId="LiveId" clId="{2DD17B3C-9A8D-436F-94F3-2182A2F9F749}" dt="2021-01-26T21:49:00.234" v="442" actId="26606"/>
          <ac:spMkLst>
            <pc:docMk/>
            <pc:sldMk cId="4044058125" sldId="258"/>
            <ac:spMk id="52" creationId="{712E4DE6-A2E5-4786-B1B9-795E13D1294D}"/>
          </ac:spMkLst>
        </pc:spChg>
        <pc:spChg chg="add del">
          <ac:chgData name="DeAnn Sullivan" userId="e13627453ffc87e9" providerId="LiveId" clId="{2DD17B3C-9A8D-436F-94F3-2182A2F9F749}" dt="2021-01-26T21:49:00.234" v="442" actId="26606"/>
          <ac:spMkLst>
            <pc:docMk/>
            <pc:sldMk cId="4044058125" sldId="258"/>
            <ac:spMk id="54" creationId="{176DEB1C-09CA-478A-AEEF-963E89897314}"/>
          </ac:spMkLst>
        </pc:spChg>
        <pc:spChg chg="add del">
          <ac:chgData name="DeAnn Sullivan" userId="e13627453ffc87e9" providerId="LiveId" clId="{2DD17B3C-9A8D-436F-94F3-2182A2F9F749}" dt="2021-01-26T21:49:00.234" v="442" actId="26606"/>
          <ac:spMkLst>
            <pc:docMk/>
            <pc:sldMk cId="4044058125" sldId="258"/>
            <ac:spMk id="56" creationId="{28861D55-9A89-4552-8E10-2201E1991DB4}"/>
          </ac:spMkLst>
        </pc:spChg>
        <pc:spChg chg="add">
          <ac:chgData name="DeAnn Sullivan" userId="e13627453ffc87e9" providerId="LiveId" clId="{2DD17B3C-9A8D-436F-94F3-2182A2F9F749}" dt="2021-01-26T21:49:05.663" v="443" actId="26606"/>
          <ac:spMkLst>
            <pc:docMk/>
            <pc:sldMk cId="4044058125" sldId="258"/>
            <ac:spMk id="58" creationId="{562DCB34-ABBD-4664-A5E3-8D7E5CFC7DD2}"/>
          </ac:spMkLst>
        </pc:spChg>
        <pc:spChg chg="add">
          <ac:chgData name="DeAnn Sullivan" userId="e13627453ffc87e9" providerId="LiveId" clId="{2DD17B3C-9A8D-436F-94F3-2182A2F9F749}" dt="2021-01-26T21:49:05.663" v="443" actId="26606"/>
          <ac:spMkLst>
            <pc:docMk/>
            <pc:sldMk cId="4044058125" sldId="258"/>
            <ac:spMk id="60" creationId="{3F0D4DEA-32D7-4538-A4D7-3306B5AE3CED}"/>
          </ac:spMkLst>
        </pc:spChg>
        <pc:spChg chg="add">
          <ac:chgData name="DeAnn Sullivan" userId="e13627453ffc87e9" providerId="LiveId" clId="{2DD17B3C-9A8D-436F-94F3-2182A2F9F749}" dt="2021-01-26T21:49:05.663" v="443" actId="26606"/>
          <ac:spMkLst>
            <pc:docMk/>
            <pc:sldMk cId="4044058125" sldId="258"/>
            <ac:spMk id="62" creationId="{EABF5A50-8226-4F5F-936D-F759CC114CF5}"/>
          </ac:spMkLst>
        </pc:spChg>
        <pc:picChg chg="del">
          <ac:chgData name="DeAnn Sullivan" userId="e13627453ffc87e9" providerId="LiveId" clId="{2DD17B3C-9A8D-436F-94F3-2182A2F9F749}" dt="2021-01-26T21:12:39.751" v="43" actId="478"/>
          <ac:picMkLst>
            <pc:docMk/>
            <pc:sldMk cId="4044058125" sldId="258"/>
            <ac:picMk id="5" creationId="{FCBFCDE7-D305-4ECA-AD86-884E63F9470E}"/>
          </ac:picMkLst>
        </pc:picChg>
        <pc:picChg chg="del mod ord modCrop">
          <ac:chgData name="DeAnn Sullivan" userId="e13627453ffc87e9" providerId="LiveId" clId="{2DD17B3C-9A8D-436F-94F3-2182A2F9F749}" dt="2021-01-30T01:22:41.705" v="7305" actId="478"/>
          <ac:picMkLst>
            <pc:docMk/>
            <pc:sldMk cId="4044058125" sldId="258"/>
            <ac:picMk id="7" creationId="{E4CDE004-5AEC-4E63-93A8-7E12A0FFE368}"/>
          </ac:picMkLst>
        </pc:picChg>
        <pc:picChg chg="add del mod ord modCrop">
          <ac:chgData name="DeAnn Sullivan" userId="e13627453ffc87e9" providerId="LiveId" clId="{2DD17B3C-9A8D-436F-94F3-2182A2F9F749}" dt="2021-01-30T01:24:22.141" v="7320" actId="478"/>
          <ac:picMkLst>
            <pc:docMk/>
            <pc:sldMk cId="4044058125" sldId="258"/>
            <ac:picMk id="11" creationId="{0DDCE4BB-4266-4FD3-BBFB-F16CDC64A898}"/>
          </ac:picMkLst>
        </pc:picChg>
        <pc:picChg chg="add mod">
          <ac:chgData name="DeAnn Sullivan" userId="e13627453ffc87e9" providerId="LiveId" clId="{2DD17B3C-9A8D-436F-94F3-2182A2F9F749}" dt="2021-01-30T01:22:46.532" v="7307" actId="1076"/>
          <ac:picMkLst>
            <pc:docMk/>
            <pc:sldMk cId="4044058125" sldId="258"/>
            <ac:picMk id="13" creationId="{DDD99B53-5D13-43BB-86A0-D3DB89CC0C80}"/>
          </ac:picMkLst>
        </pc:picChg>
        <pc:picChg chg="add del mod modCrop">
          <ac:chgData name="DeAnn Sullivan" userId="e13627453ffc87e9" providerId="LiveId" clId="{2DD17B3C-9A8D-436F-94F3-2182A2F9F749}" dt="2021-01-30T01:24:11.105" v="7317" actId="21"/>
          <ac:picMkLst>
            <pc:docMk/>
            <pc:sldMk cId="4044058125" sldId="258"/>
            <ac:picMk id="14" creationId="{A8286BB9-B1EF-4085-AE74-EE7787633FF1}"/>
          </ac:picMkLst>
        </pc:picChg>
        <pc:picChg chg="add mod">
          <ac:chgData name="DeAnn Sullivan" userId="e13627453ffc87e9" providerId="LiveId" clId="{2DD17B3C-9A8D-436F-94F3-2182A2F9F749}" dt="2021-01-30T01:24:32.974" v="7323" actId="14100"/>
          <ac:picMkLst>
            <pc:docMk/>
            <pc:sldMk cId="4044058125" sldId="258"/>
            <ac:picMk id="15" creationId="{B7E3631D-1F38-4517-9076-C69CDD344EA5}"/>
          </ac:picMkLst>
        </pc:picChg>
        <pc:picChg chg="del">
          <ac:chgData name="DeAnn Sullivan" userId="e13627453ffc87e9" providerId="LiveId" clId="{2DD17B3C-9A8D-436F-94F3-2182A2F9F749}" dt="2021-01-26T21:15:16.026" v="56" actId="26606"/>
          <ac:picMkLst>
            <pc:docMk/>
            <pc:sldMk cId="4044058125" sldId="258"/>
            <ac:picMk id="25" creationId="{02DD2BC0-6F29-4B4F-8D61-2DCF6D2E8E73}"/>
          </ac:picMkLst>
        </pc:picChg>
      </pc:sldChg>
      <pc:sldChg chg="addSp delSp modSp mod ord setBg chgLayout modNotesTx">
        <pc:chgData name="DeAnn Sullivan" userId="e13627453ffc87e9" providerId="LiveId" clId="{2DD17B3C-9A8D-436F-94F3-2182A2F9F749}" dt="2021-01-29T13:53:29.016" v="6231" actId="12"/>
        <pc:sldMkLst>
          <pc:docMk/>
          <pc:sldMk cId="1697569859" sldId="259"/>
        </pc:sldMkLst>
        <pc:spChg chg="mod ord">
          <ac:chgData name="DeAnn Sullivan" userId="e13627453ffc87e9" providerId="LiveId" clId="{2DD17B3C-9A8D-436F-94F3-2182A2F9F749}" dt="2021-01-26T21:48:30.634" v="440" actId="26606"/>
          <ac:spMkLst>
            <pc:docMk/>
            <pc:sldMk cId="1697569859" sldId="259"/>
            <ac:spMk id="2" creationId="{94959C32-1375-456D-A556-DCA9C8ABEAC2}"/>
          </ac:spMkLst>
        </pc:spChg>
        <pc:spChg chg="mod ord">
          <ac:chgData name="DeAnn Sullivan" userId="e13627453ffc87e9" providerId="LiveId" clId="{2DD17B3C-9A8D-436F-94F3-2182A2F9F749}" dt="2021-01-26T21:48:30.634" v="440" actId="26606"/>
          <ac:spMkLst>
            <pc:docMk/>
            <pc:sldMk cId="1697569859" sldId="259"/>
            <ac:spMk id="3" creationId="{DCF15508-F88E-442F-86A1-67407CD154B6}"/>
          </ac:spMkLst>
        </pc:spChg>
        <pc:spChg chg="add del">
          <ac:chgData name="DeAnn Sullivan" userId="e13627453ffc87e9" providerId="LiveId" clId="{2DD17B3C-9A8D-436F-94F3-2182A2F9F749}" dt="2021-01-26T21:48:30.634" v="440" actId="26606"/>
          <ac:spMkLst>
            <pc:docMk/>
            <pc:sldMk cId="1697569859" sldId="259"/>
            <ac:spMk id="8" creationId="{3B854194-185D-494D-905C-7C7CB2E30F6E}"/>
          </ac:spMkLst>
        </pc:spChg>
        <pc:spChg chg="add del">
          <ac:chgData name="DeAnn Sullivan" userId="e13627453ffc87e9" providerId="LiveId" clId="{2DD17B3C-9A8D-436F-94F3-2182A2F9F749}" dt="2021-01-26T21:48:30.634" v="440" actId="26606"/>
          <ac:spMkLst>
            <pc:docMk/>
            <pc:sldMk cId="1697569859" sldId="259"/>
            <ac:spMk id="10" creationId="{B4F5FA0D-0104-4987-8241-EFF7C85B88DE}"/>
          </ac:spMkLst>
        </pc:spChg>
        <pc:spChg chg="add">
          <ac:chgData name="DeAnn Sullivan" userId="e13627453ffc87e9" providerId="LiveId" clId="{2DD17B3C-9A8D-436F-94F3-2182A2F9F749}" dt="2021-01-26T21:48:30.634" v="440" actId="26606"/>
          <ac:spMkLst>
            <pc:docMk/>
            <pc:sldMk cId="1697569859" sldId="259"/>
            <ac:spMk id="14" creationId="{6A1473A6-3F22-483E-8A30-80B9D2B14592}"/>
          </ac:spMkLst>
        </pc:spChg>
        <pc:spChg chg="add del">
          <ac:chgData name="DeAnn Sullivan" userId="e13627453ffc87e9" providerId="LiveId" clId="{2DD17B3C-9A8D-436F-94F3-2182A2F9F749}" dt="2021-01-26T21:48:12.416" v="439" actId="26606"/>
          <ac:spMkLst>
            <pc:docMk/>
            <pc:sldMk cId="1697569859" sldId="259"/>
            <ac:spMk id="17" creationId="{76EFD3D9-44F0-4267-BCC1-1613E79D8274}"/>
          </ac:spMkLst>
        </pc:spChg>
        <pc:spChg chg="add del">
          <ac:chgData name="DeAnn Sullivan" userId="e13627453ffc87e9" providerId="LiveId" clId="{2DD17B3C-9A8D-436F-94F3-2182A2F9F749}" dt="2021-01-26T21:48:12.416" v="439" actId="26606"/>
          <ac:spMkLst>
            <pc:docMk/>
            <pc:sldMk cId="1697569859" sldId="259"/>
            <ac:spMk id="19" creationId="{A779A851-95D6-41AF-937A-B0E4B7F6FA8D}"/>
          </ac:spMkLst>
        </pc:spChg>
        <pc:spChg chg="add del">
          <ac:chgData name="DeAnn Sullivan" userId="e13627453ffc87e9" providerId="LiveId" clId="{2DD17B3C-9A8D-436F-94F3-2182A2F9F749}" dt="2021-01-26T21:48:12.416" v="439" actId="26606"/>
          <ac:spMkLst>
            <pc:docMk/>
            <pc:sldMk cId="1697569859" sldId="259"/>
            <ac:spMk id="21" creationId="{953FB2E7-B6CB-429C-81EB-D9516D6D5C8D}"/>
          </ac:spMkLst>
        </pc:spChg>
        <pc:spChg chg="add del">
          <ac:chgData name="DeAnn Sullivan" userId="e13627453ffc87e9" providerId="LiveId" clId="{2DD17B3C-9A8D-436F-94F3-2182A2F9F749}" dt="2021-01-26T21:48:12.416" v="439" actId="26606"/>
          <ac:spMkLst>
            <pc:docMk/>
            <pc:sldMk cId="1697569859" sldId="259"/>
            <ac:spMk id="23" creationId="{2EC40DB1-B719-4A13-9A4D-0966B4B27866}"/>
          </ac:spMkLst>
        </pc:spChg>
        <pc:spChg chg="add del">
          <ac:chgData name="DeAnn Sullivan" userId="e13627453ffc87e9" providerId="LiveId" clId="{2DD17B3C-9A8D-436F-94F3-2182A2F9F749}" dt="2021-01-26T21:48:12.416" v="439" actId="26606"/>
          <ac:spMkLst>
            <pc:docMk/>
            <pc:sldMk cId="1697569859" sldId="259"/>
            <ac:spMk id="25" creationId="{82211336-CFF3-412D-868A-6679C1004C45}"/>
          </ac:spMkLst>
        </pc:spChg>
        <pc:grpChg chg="add">
          <ac:chgData name="DeAnn Sullivan" userId="e13627453ffc87e9" providerId="LiveId" clId="{2DD17B3C-9A8D-436F-94F3-2182A2F9F749}" dt="2021-01-26T21:48:30.634" v="440" actId="26606"/>
          <ac:grpSpMkLst>
            <pc:docMk/>
            <pc:sldMk cId="1697569859" sldId="259"/>
            <ac:grpSpMk id="15" creationId="{AA1375E3-3E53-4D75-BAB7-E5929BFCB25F}"/>
          </ac:grpSpMkLst>
        </pc:grpChg>
        <pc:picChg chg="add del">
          <ac:chgData name="DeAnn Sullivan" userId="e13627453ffc87e9" providerId="LiveId" clId="{2DD17B3C-9A8D-436F-94F3-2182A2F9F749}" dt="2021-01-26T21:48:30.634" v="440" actId="26606"/>
          <ac:picMkLst>
            <pc:docMk/>
            <pc:sldMk cId="1697569859" sldId="259"/>
            <ac:picMk id="12" creationId="{2897127E-6CEF-446C-BE87-93B7C46E49D1}"/>
          </ac:picMkLst>
        </pc:picChg>
      </pc:sldChg>
      <pc:sldChg chg="addSp delSp modSp mod modClrScheme setClrOvrMap delDesignElem chgLayout modNotesTx">
        <pc:chgData name="DeAnn Sullivan" userId="e13627453ffc87e9" providerId="LiveId" clId="{2DD17B3C-9A8D-436F-94F3-2182A2F9F749}" dt="2021-01-30T01:28:53.292" v="7368" actId="1076"/>
        <pc:sldMkLst>
          <pc:docMk/>
          <pc:sldMk cId="1365332363" sldId="260"/>
        </pc:sldMkLst>
        <pc:spChg chg="mod ord">
          <ac:chgData name="DeAnn Sullivan" userId="e13627453ffc87e9" providerId="LiveId" clId="{2DD17B3C-9A8D-436F-94F3-2182A2F9F749}" dt="2021-01-26T21:45:59.666" v="434" actId="14100"/>
          <ac:spMkLst>
            <pc:docMk/>
            <pc:sldMk cId="1365332363" sldId="260"/>
            <ac:spMk id="2" creationId="{7EF81153-AE96-4F84-8C12-77C28A5926AF}"/>
          </ac:spMkLst>
        </pc:spChg>
        <pc:spChg chg="add mod ord">
          <ac:chgData name="DeAnn Sullivan" userId="e13627453ffc87e9" providerId="LiveId" clId="{2DD17B3C-9A8D-436F-94F3-2182A2F9F749}" dt="2021-01-26T21:46:15.799" v="437" actId="1076"/>
          <ac:spMkLst>
            <pc:docMk/>
            <pc:sldMk cId="1365332363" sldId="260"/>
            <ac:spMk id="8" creationId="{B1368ADC-FDA1-43D1-B30E-CCEE1BC8AE1B}"/>
          </ac:spMkLst>
        </pc:spChg>
        <pc:spChg chg="add del">
          <ac:chgData name="DeAnn Sullivan" userId="e13627453ffc87e9" providerId="LiveId" clId="{2DD17B3C-9A8D-436F-94F3-2182A2F9F749}" dt="2021-01-26T21:10:02.261" v="2" actId="26606"/>
          <ac:spMkLst>
            <pc:docMk/>
            <pc:sldMk cId="1365332363" sldId="260"/>
            <ac:spMk id="9" creationId="{0DE6A193-4755-479A-BC6F-A7EBCA73BE1A}"/>
          </ac:spMkLst>
        </pc:spChg>
        <pc:spChg chg="add del">
          <ac:chgData name="DeAnn Sullivan" userId="e13627453ffc87e9" providerId="LiveId" clId="{2DD17B3C-9A8D-436F-94F3-2182A2F9F749}" dt="2021-01-26T21:10:02.261" v="2" actId="26606"/>
          <ac:spMkLst>
            <pc:docMk/>
            <pc:sldMk cId="1365332363" sldId="260"/>
            <ac:spMk id="10" creationId="{5A55B759-31A7-423C-9BC2-A8BC09FE98B9}"/>
          </ac:spMkLst>
        </pc:spChg>
        <pc:spChg chg="add mod">
          <ac:chgData name="DeAnn Sullivan" userId="e13627453ffc87e9" providerId="LiveId" clId="{2DD17B3C-9A8D-436F-94F3-2182A2F9F749}" dt="2021-01-30T01:28:40.353" v="7365" actId="1076"/>
          <ac:spMkLst>
            <pc:docMk/>
            <pc:sldMk cId="1365332363" sldId="260"/>
            <ac:spMk id="10" creationId="{A983AAD3-0664-4CFC-9F31-CD23C0BDEB89}"/>
          </ac:spMkLst>
        </pc:spChg>
        <pc:spChg chg="add del">
          <ac:chgData name="DeAnn Sullivan" userId="e13627453ffc87e9" providerId="LiveId" clId="{2DD17B3C-9A8D-436F-94F3-2182A2F9F749}" dt="2021-01-26T21:10:02.261" v="2" actId="26606"/>
          <ac:spMkLst>
            <pc:docMk/>
            <pc:sldMk cId="1365332363" sldId="260"/>
            <ac:spMk id="11" creationId="{F78796AF-79A0-47AC-BEFD-BFFC00F968C4}"/>
          </ac:spMkLst>
        </pc:spChg>
        <pc:spChg chg="add del">
          <ac:chgData name="DeAnn Sullivan" userId="e13627453ffc87e9" providerId="LiveId" clId="{2DD17B3C-9A8D-436F-94F3-2182A2F9F749}" dt="2021-01-26T21:45:51.319" v="433" actId="26606"/>
          <ac:spMkLst>
            <pc:docMk/>
            <pc:sldMk cId="1365332363" sldId="260"/>
            <ac:spMk id="12" creationId="{F4C0B10B-D2C4-4A54-AFAD-3D27DF88BB37}"/>
          </ac:spMkLst>
        </pc:spChg>
        <pc:spChg chg="add del">
          <ac:chgData name="DeAnn Sullivan" userId="e13627453ffc87e9" providerId="LiveId" clId="{2DD17B3C-9A8D-436F-94F3-2182A2F9F749}" dt="2021-01-26T21:10:02.255" v="1" actId="26606"/>
          <ac:spMkLst>
            <pc:docMk/>
            <pc:sldMk cId="1365332363" sldId="260"/>
            <ac:spMk id="13" creationId="{2151139A-886F-4B97-8815-729AD3831BBD}"/>
          </ac:spMkLst>
        </pc:spChg>
        <pc:spChg chg="add del">
          <ac:chgData name="DeAnn Sullivan" userId="e13627453ffc87e9" providerId="LiveId" clId="{2DD17B3C-9A8D-436F-94F3-2182A2F9F749}" dt="2021-01-26T21:10:02.255" v="1" actId="26606"/>
          <ac:spMkLst>
            <pc:docMk/>
            <pc:sldMk cId="1365332363" sldId="260"/>
            <ac:spMk id="18" creationId="{AB5E08C4-8CDD-4623-A5B8-E998C6DEE3B7}"/>
          </ac:spMkLst>
        </pc:spChg>
        <pc:spChg chg="add del">
          <ac:chgData name="DeAnn Sullivan" userId="e13627453ffc87e9" providerId="LiveId" clId="{2DD17B3C-9A8D-436F-94F3-2182A2F9F749}" dt="2021-01-26T21:10:02.255" v="1" actId="26606"/>
          <ac:spMkLst>
            <pc:docMk/>
            <pc:sldMk cId="1365332363" sldId="260"/>
            <ac:spMk id="20" creationId="{15F33878-D502-4FFA-8ACE-F2AECDB2A23F}"/>
          </ac:spMkLst>
        </pc:spChg>
        <pc:spChg chg="add del">
          <ac:chgData name="DeAnn Sullivan" userId="e13627453ffc87e9" providerId="LiveId" clId="{2DD17B3C-9A8D-436F-94F3-2182A2F9F749}" dt="2021-01-26T21:10:02.255" v="1" actId="26606"/>
          <ac:spMkLst>
            <pc:docMk/>
            <pc:sldMk cId="1365332363" sldId="260"/>
            <ac:spMk id="22" creationId="{D3539FEE-81D3-4406-802E-60B20B16F4F6}"/>
          </ac:spMkLst>
        </pc:spChg>
        <pc:spChg chg="add">
          <ac:chgData name="DeAnn Sullivan" userId="e13627453ffc87e9" providerId="LiveId" clId="{2DD17B3C-9A8D-436F-94F3-2182A2F9F749}" dt="2021-01-26T21:45:51.319" v="433" actId="26606"/>
          <ac:spMkLst>
            <pc:docMk/>
            <pc:sldMk cId="1365332363" sldId="260"/>
            <ac:spMk id="23" creationId="{379C0369-A022-4605-B2F4-7773B74CCC12}"/>
          </ac:spMkLst>
        </pc:spChg>
        <pc:spChg chg="add del">
          <ac:chgData name="DeAnn Sullivan" userId="e13627453ffc87e9" providerId="LiveId" clId="{2DD17B3C-9A8D-436F-94F3-2182A2F9F749}" dt="2021-01-26T21:10:02.255" v="1" actId="26606"/>
          <ac:spMkLst>
            <pc:docMk/>
            <pc:sldMk cId="1365332363" sldId="260"/>
            <ac:spMk id="24" creationId="{DC701763-729E-462F-A5A8-E0DEFEB1E2E4}"/>
          </ac:spMkLst>
        </pc:spChg>
        <pc:spChg chg="add">
          <ac:chgData name="DeAnn Sullivan" userId="e13627453ffc87e9" providerId="LiveId" clId="{2DD17B3C-9A8D-436F-94F3-2182A2F9F749}" dt="2021-01-26T21:45:51.319" v="433" actId="26606"/>
          <ac:spMkLst>
            <pc:docMk/>
            <pc:sldMk cId="1365332363" sldId="260"/>
            <ac:spMk id="25" creationId="{FFFD28B7-CC22-4615-B487-71F011040163}"/>
          </ac:spMkLst>
        </pc:spChg>
        <pc:spChg chg="add del">
          <ac:chgData name="DeAnn Sullivan" userId="e13627453ffc87e9" providerId="LiveId" clId="{2DD17B3C-9A8D-436F-94F3-2182A2F9F749}" dt="2021-01-26T21:36:20.244" v="342" actId="26606"/>
          <ac:spMkLst>
            <pc:docMk/>
            <pc:sldMk cId="1365332363" sldId="260"/>
            <ac:spMk id="26" creationId="{0DE6A193-4755-479A-BC6F-A7EBCA73BE1A}"/>
          </ac:spMkLst>
        </pc:spChg>
        <pc:spChg chg="add del">
          <ac:chgData name="DeAnn Sullivan" userId="e13627453ffc87e9" providerId="LiveId" clId="{2DD17B3C-9A8D-436F-94F3-2182A2F9F749}" dt="2021-01-26T21:36:20.244" v="342" actId="26606"/>
          <ac:spMkLst>
            <pc:docMk/>
            <pc:sldMk cId="1365332363" sldId="260"/>
            <ac:spMk id="27" creationId="{5A55B759-31A7-423C-9BC2-A8BC09FE98B9}"/>
          </ac:spMkLst>
        </pc:spChg>
        <pc:spChg chg="add del">
          <ac:chgData name="DeAnn Sullivan" userId="e13627453ffc87e9" providerId="LiveId" clId="{2DD17B3C-9A8D-436F-94F3-2182A2F9F749}" dt="2021-01-26T21:36:20.244" v="342" actId="26606"/>
          <ac:spMkLst>
            <pc:docMk/>
            <pc:sldMk cId="1365332363" sldId="260"/>
            <ac:spMk id="28" creationId="{F78796AF-79A0-47AC-BEFD-BFFC00F968C4}"/>
          </ac:spMkLst>
        </pc:spChg>
        <pc:spChg chg="add">
          <ac:chgData name="DeAnn Sullivan" userId="e13627453ffc87e9" providerId="LiveId" clId="{2DD17B3C-9A8D-436F-94F3-2182A2F9F749}" dt="2021-01-26T21:45:51.319" v="433" actId="26606"/>
          <ac:spMkLst>
            <pc:docMk/>
            <pc:sldMk cId="1365332363" sldId="260"/>
            <ac:spMk id="30" creationId="{712E4DE6-A2E5-4786-B1B9-795E13D1294D}"/>
          </ac:spMkLst>
        </pc:spChg>
        <pc:spChg chg="add">
          <ac:chgData name="DeAnn Sullivan" userId="e13627453ffc87e9" providerId="LiveId" clId="{2DD17B3C-9A8D-436F-94F3-2182A2F9F749}" dt="2021-01-26T21:45:51.319" v="433" actId="26606"/>
          <ac:spMkLst>
            <pc:docMk/>
            <pc:sldMk cId="1365332363" sldId="260"/>
            <ac:spMk id="32" creationId="{176DEB1C-09CA-478A-AEEF-963E89897314}"/>
          </ac:spMkLst>
        </pc:spChg>
        <pc:spChg chg="add del">
          <ac:chgData name="DeAnn Sullivan" userId="e13627453ffc87e9" providerId="LiveId" clId="{2DD17B3C-9A8D-436F-94F3-2182A2F9F749}" dt="2021-01-26T21:43:20.136" v="359" actId="26606"/>
          <ac:spMkLst>
            <pc:docMk/>
            <pc:sldMk cId="1365332363" sldId="260"/>
            <ac:spMk id="33" creationId="{8C790BE2-4E4F-4AAF-81A2-4A6F4885EBE6}"/>
          </ac:spMkLst>
        </pc:spChg>
        <pc:spChg chg="add">
          <ac:chgData name="DeAnn Sullivan" userId="e13627453ffc87e9" providerId="LiveId" clId="{2DD17B3C-9A8D-436F-94F3-2182A2F9F749}" dt="2021-01-26T21:45:51.319" v="433" actId="26606"/>
          <ac:spMkLst>
            <pc:docMk/>
            <pc:sldMk cId="1365332363" sldId="260"/>
            <ac:spMk id="34" creationId="{28861D55-9A89-4552-8E10-2201E1991DB4}"/>
          </ac:spMkLst>
        </pc:spChg>
        <pc:spChg chg="add del">
          <ac:chgData name="DeAnn Sullivan" userId="e13627453ffc87e9" providerId="LiveId" clId="{2DD17B3C-9A8D-436F-94F3-2182A2F9F749}" dt="2021-01-26T21:43:20.136" v="359" actId="26606"/>
          <ac:spMkLst>
            <pc:docMk/>
            <pc:sldMk cId="1365332363" sldId="260"/>
            <ac:spMk id="35" creationId="{D28B54C3-B57B-472A-B96E-1FCB67093DC2}"/>
          </ac:spMkLst>
        </pc:spChg>
        <pc:spChg chg="add del">
          <ac:chgData name="DeAnn Sullivan" userId="e13627453ffc87e9" providerId="LiveId" clId="{2DD17B3C-9A8D-436F-94F3-2182A2F9F749}" dt="2021-01-26T21:43:20.136" v="359" actId="26606"/>
          <ac:spMkLst>
            <pc:docMk/>
            <pc:sldMk cId="1365332363" sldId="260"/>
            <ac:spMk id="37" creationId="{7DB3C429-F8DA-49B9-AF84-21996FCF78B5}"/>
          </ac:spMkLst>
        </pc:spChg>
        <pc:spChg chg="add del">
          <ac:chgData name="DeAnn Sullivan" userId="e13627453ffc87e9" providerId="LiveId" clId="{2DD17B3C-9A8D-436F-94F3-2182A2F9F749}" dt="2021-01-26T21:43:20.136" v="359" actId="26606"/>
          <ac:spMkLst>
            <pc:docMk/>
            <pc:sldMk cId="1365332363" sldId="260"/>
            <ac:spMk id="39" creationId="{C4C9F2B0-1044-46EB-8AEB-C3BFFDE6C2CC}"/>
          </ac:spMkLst>
        </pc:spChg>
        <pc:spChg chg="add del">
          <ac:chgData name="DeAnn Sullivan" userId="e13627453ffc87e9" providerId="LiveId" clId="{2DD17B3C-9A8D-436F-94F3-2182A2F9F749}" dt="2021-01-26T21:43:20.136" v="359" actId="26606"/>
          <ac:spMkLst>
            <pc:docMk/>
            <pc:sldMk cId="1365332363" sldId="260"/>
            <ac:spMk id="41" creationId="{32B3ACB3-D689-442E-8A40-8680B0FEB8A2}"/>
          </ac:spMkLst>
        </pc:spChg>
        <pc:spChg chg="add del">
          <ac:chgData name="DeAnn Sullivan" userId="e13627453ffc87e9" providerId="LiveId" clId="{2DD17B3C-9A8D-436F-94F3-2182A2F9F749}" dt="2021-01-26T21:43:12.649" v="356" actId="26606"/>
          <ac:spMkLst>
            <pc:docMk/>
            <pc:sldMk cId="1365332363" sldId="260"/>
            <ac:spMk id="46" creationId="{F56F5174-31D9-4DBB-AAB7-A1FD7BDB1352}"/>
          </ac:spMkLst>
        </pc:spChg>
        <pc:spChg chg="add del">
          <ac:chgData name="DeAnn Sullivan" userId="e13627453ffc87e9" providerId="LiveId" clId="{2DD17B3C-9A8D-436F-94F3-2182A2F9F749}" dt="2021-01-26T21:43:12.649" v="356" actId="26606"/>
          <ac:spMkLst>
            <pc:docMk/>
            <pc:sldMk cId="1365332363" sldId="260"/>
            <ac:spMk id="50" creationId="{F9A95BEE-6BB1-4A28-A8E6-A34B2E42EF87}"/>
          </ac:spMkLst>
        </pc:spChg>
        <pc:spChg chg="add del">
          <ac:chgData name="DeAnn Sullivan" userId="e13627453ffc87e9" providerId="LiveId" clId="{2DD17B3C-9A8D-436F-94F3-2182A2F9F749}" dt="2021-01-26T21:43:20.113" v="358" actId="26606"/>
          <ac:spMkLst>
            <pc:docMk/>
            <pc:sldMk cId="1365332363" sldId="260"/>
            <ac:spMk id="52" creationId="{9B8051E0-19D7-43E1-BFD9-E6DBFEB3A3F1}"/>
          </ac:spMkLst>
        </pc:spChg>
        <pc:spChg chg="add del">
          <ac:chgData name="DeAnn Sullivan" userId="e13627453ffc87e9" providerId="LiveId" clId="{2DD17B3C-9A8D-436F-94F3-2182A2F9F749}" dt="2021-01-26T21:43:20.113" v="358" actId="26606"/>
          <ac:spMkLst>
            <pc:docMk/>
            <pc:sldMk cId="1365332363" sldId="260"/>
            <ac:spMk id="53" creationId="{07322A9E-F1EC-405E-8971-BA906EFFCCB8}"/>
          </ac:spMkLst>
        </pc:spChg>
        <pc:spChg chg="add del">
          <ac:chgData name="DeAnn Sullivan" userId="e13627453ffc87e9" providerId="LiveId" clId="{2DD17B3C-9A8D-436F-94F3-2182A2F9F749}" dt="2021-01-26T21:43:20.113" v="358" actId="26606"/>
          <ac:spMkLst>
            <pc:docMk/>
            <pc:sldMk cId="1365332363" sldId="260"/>
            <ac:spMk id="54" creationId="{4EDB2B02-86A2-46F5-A4BE-B7D9B10411D6}"/>
          </ac:spMkLst>
        </pc:spChg>
        <pc:spChg chg="add del">
          <ac:chgData name="DeAnn Sullivan" userId="e13627453ffc87e9" providerId="LiveId" clId="{2DD17B3C-9A8D-436F-94F3-2182A2F9F749}" dt="2021-01-26T21:43:20.113" v="358" actId="26606"/>
          <ac:spMkLst>
            <pc:docMk/>
            <pc:sldMk cId="1365332363" sldId="260"/>
            <ac:spMk id="55" creationId="{A5704422-1118-4FD1-95AD-29A064EB80D9}"/>
          </ac:spMkLst>
        </pc:spChg>
        <pc:spChg chg="add del">
          <ac:chgData name="DeAnn Sullivan" userId="e13627453ffc87e9" providerId="LiveId" clId="{2DD17B3C-9A8D-436F-94F3-2182A2F9F749}" dt="2021-01-26T21:43:20.113" v="358" actId="26606"/>
          <ac:spMkLst>
            <pc:docMk/>
            <pc:sldMk cId="1365332363" sldId="260"/>
            <ac:spMk id="56" creationId="{43954639-FB5D-41F4-9560-6F6DFE778425}"/>
          </ac:spMkLst>
        </pc:spChg>
        <pc:spChg chg="add del">
          <ac:chgData name="DeAnn Sullivan" userId="e13627453ffc87e9" providerId="LiveId" clId="{2DD17B3C-9A8D-436F-94F3-2182A2F9F749}" dt="2021-01-26T21:43:20.113" v="358" actId="26606"/>
          <ac:spMkLst>
            <pc:docMk/>
            <pc:sldMk cId="1365332363" sldId="260"/>
            <ac:spMk id="57" creationId="{A88B2AAA-B805-498E-A9E6-98B885855498}"/>
          </ac:spMkLst>
        </pc:spChg>
        <pc:spChg chg="add del">
          <ac:chgData name="DeAnn Sullivan" userId="e13627453ffc87e9" providerId="LiveId" clId="{2DD17B3C-9A8D-436F-94F3-2182A2F9F749}" dt="2021-01-26T21:43:20.113" v="358" actId="26606"/>
          <ac:spMkLst>
            <pc:docMk/>
            <pc:sldMk cId="1365332363" sldId="260"/>
            <ac:spMk id="58" creationId="{E898931C-0323-41FA-A036-20F818B1FF81}"/>
          </ac:spMkLst>
        </pc:spChg>
        <pc:spChg chg="add del">
          <ac:chgData name="DeAnn Sullivan" userId="e13627453ffc87e9" providerId="LiveId" clId="{2DD17B3C-9A8D-436F-94F3-2182A2F9F749}" dt="2021-01-26T21:43:20.113" v="358" actId="26606"/>
          <ac:spMkLst>
            <pc:docMk/>
            <pc:sldMk cId="1365332363" sldId="260"/>
            <ac:spMk id="60" creationId="{89AFE9DD-0792-4B98-B4EB-97ACA17E6AA8}"/>
          </ac:spMkLst>
        </pc:spChg>
        <pc:spChg chg="add del">
          <ac:chgData name="DeAnn Sullivan" userId="e13627453ffc87e9" providerId="LiveId" clId="{2DD17B3C-9A8D-436F-94F3-2182A2F9F749}" dt="2021-01-26T21:43:20.113" v="358" actId="26606"/>
          <ac:spMkLst>
            <pc:docMk/>
            <pc:sldMk cId="1365332363" sldId="260"/>
            <ac:spMk id="62" creationId="{3981F5C4-9AE1-404E-AF44-A4E6DB374F9D}"/>
          </ac:spMkLst>
        </pc:spChg>
        <pc:spChg chg="add del">
          <ac:chgData name="DeAnn Sullivan" userId="e13627453ffc87e9" providerId="LiveId" clId="{2DD17B3C-9A8D-436F-94F3-2182A2F9F749}" dt="2021-01-26T21:43:20.113" v="358" actId="26606"/>
          <ac:spMkLst>
            <pc:docMk/>
            <pc:sldMk cId="1365332363" sldId="260"/>
            <ac:spMk id="64" creationId="{763C1781-8726-4FAC-8C45-FF40376BE409}"/>
          </ac:spMkLst>
        </pc:spChg>
        <pc:spChg chg="add del">
          <ac:chgData name="DeAnn Sullivan" userId="e13627453ffc87e9" providerId="LiveId" clId="{2DD17B3C-9A8D-436F-94F3-2182A2F9F749}" dt="2021-01-26T21:43:20.113" v="358" actId="26606"/>
          <ac:spMkLst>
            <pc:docMk/>
            <pc:sldMk cId="1365332363" sldId="260"/>
            <ac:spMk id="66" creationId="{301491B5-56C7-43DC-A3D9-861EECCA056A}"/>
          </ac:spMkLst>
        </pc:spChg>
        <pc:spChg chg="add del">
          <ac:chgData name="DeAnn Sullivan" userId="e13627453ffc87e9" providerId="LiveId" clId="{2DD17B3C-9A8D-436F-94F3-2182A2F9F749}" dt="2021-01-26T21:43:20.113" v="358" actId="26606"/>
          <ac:spMkLst>
            <pc:docMk/>
            <pc:sldMk cId="1365332363" sldId="260"/>
            <ac:spMk id="68" creationId="{237E2353-22DF-46E0-A200-FB30F8F394E2}"/>
          </ac:spMkLst>
        </pc:spChg>
        <pc:spChg chg="add del">
          <ac:chgData name="DeAnn Sullivan" userId="e13627453ffc87e9" providerId="LiveId" clId="{2DD17B3C-9A8D-436F-94F3-2182A2F9F749}" dt="2021-01-26T21:43:20.113" v="358" actId="26606"/>
          <ac:spMkLst>
            <pc:docMk/>
            <pc:sldMk cId="1365332363" sldId="260"/>
            <ac:spMk id="70" creationId="{DD6138DB-057B-45F7-A5F4-E7BFDA20D02C}"/>
          </ac:spMkLst>
        </pc:spChg>
        <pc:spChg chg="add del">
          <ac:chgData name="DeAnn Sullivan" userId="e13627453ffc87e9" providerId="LiveId" clId="{2DD17B3C-9A8D-436F-94F3-2182A2F9F749}" dt="2021-01-26T21:43:20.113" v="358" actId="26606"/>
          <ac:spMkLst>
            <pc:docMk/>
            <pc:sldMk cId="1365332363" sldId="260"/>
            <ac:spMk id="72" creationId="{79A54AB1-B64F-4843-BFAB-81CB74E66B65}"/>
          </ac:spMkLst>
        </pc:spChg>
        <pc:spChg chg="add del">
          <ac:chgData name="DeAnn Sullivan" userId="e13627453ffc87e9" providerId="LiveId" clId="{2DD17B3C-9A8D-436F-94F3-2182A2F9F749}" dt="2021-01-26T21:43:46.330" v="360" actId="700"/>
          <ac:spMkLst>
            <pc:docMk/>
            <pc:sldMk cId="1365332363" sldId="260"/>
            <ac:spMk id="74" creationId="{F56F5174-31D9-4DBB-AAB7-A1FD7BDB1352}"/>
          </ac:spMkLst>
        </pc:spChg>
        <pc:spChg chg="add del">
          <ac:chgData name="DeAnn Sullivan" userId="e13627453ffc87e9" providerId="LiveId" clId="{2DD17B3C-9A8D-436F-94F3-2182A2F9F749}" dt="2021-01-26T21:43:46.330" v="360" actId="700"/>
          <ac:spMkLst>
            <pc:docMk/>
            <pc:sldMk cId="1365332363" sldId="260"/>
            <ac:spMk id="76" creationId="{F9A95BEE-6BB1-4A28-A8E6-A34B2E42EF87}"/>
          </ac:spMkLst>
        </pc:spChg>
        <pc:grpChg chg="add del">
          <ac:chgData name="DeAnn Sullivan" userId="e13627453ffc87e9" providerId="LiveId" clId="{2DD17B3C-9A8D-436F-94F3-2182A2F9F749}" dt="2021-01-26T21:45:51.319" v="433" actId="26606"/>
          <ac:grpSpMkLst>
            <pc:docMk/>
            <pc:sldMk cId="1365332363" sldId="260"/>
            <ac:grpSpMk id="15" creationId="{B6BADB90-C74B-40D6-86DC-503F65FCE8DC}"/>
          </ac:grpSpMkLst>
        </pc:grpChg>
        <pc:picChg chg="add del mod modCrop">
          <ac:chgData name="DeAnn Sullivan" userId="e13627453ffc87e9" providerId="LiveId" clId="{2DD17B3C-9A8D-436F-94F3-2182A2F9F749}" dt="2021-01-30T01:27:22.470" v="7350" actId="478"/>
          <ac:picMkLst>
            <pc:docMk/>
            <pc:sldMk cId="1365332363" sldId="260"/>
            <ac:picMk id="4" creationId="{53A3976D-28AE-4DD9-91A8-0F6283028A3B}"/>
          </ac:picMkLst>
        </pc:picChg>
        <pc:picChg chg="del mod ord modCrop">
          <ac:chgData name="DeAnn Sullivan" userId="e13627453ffc87e9" providerId="LiveId" clId="{2DD17B3C-9A8D-436F-94F3-2182A2F9F749}" dt="2021-01-30T01:28:12.695" v="7359" actId="478"/>
          <ac:picMkLst>
            <pc:docMk/>
            <pc:sldMk cId="1365332363" sldId="260"/>
            <ac:picMk id="5" creationId="{BD63FE9B-96E7-4326-9EBB-E2473FC9757D}"/>
          </ac:picMkLst>
        </pc:picChg>
        <pc:picChg chg="add mod modCrop">
          <ac:chgData name="DeAnn Sullivan" userId="e13627453ffc87e9" providerId="LiveId" clId="{2DD17B3C-9A8D-436F-94F3-2182A2F9F749}" dt="2021-01-30T01:28:53.292" v="7368" actId="1076"/>
          <ac:picMkLst>
            <pc:docMk/>
            <pc:sldMk cId="1365332363" sldId="260"/>
            <ac:picMk id="7" creationId="{44651B15-D9C6-48F7-A5F5-005F99A4443A}"/>
          </ac:picMkLst>
        </pc:picChg>
        <pc:picChg chg="del mod ord">
          <ac:chgData name="DeAnn Sullivan" userId="e13627453ffc87e9" providerId="LiveId" clId="{2DD17B3C-9A8D-436F-94F3-2182A2F9F749}" dt="2021-01-26T21:34:23.673" v="335" actId="478"/>
          <ac:picMkLst>
            <pc:docMk/>
            <pc:sldMk cId="1365332363" sldId="260"/>
            <ac:picMk id="7" creationId="{7D384F1F-4E4D-4A51-87F7-D01F4A1575CB}"/>
          </ac:picMkLst>
        </pc:picChg>
        <pc:picChg chg="add del">
          <ac:chgData name="DeAnn Sullivan" userId="e13627453ffc87e9" providerId="LiveId" clId="{2DD17B3C-9A8D-436F-94F3-2182A2F9F749}" dt="2021-01-26T21:43:12.649" v="356" actId="26606"/>
          <ac:picMkLst>
            <pc:docMk/>
            <pc:sldMk cId="1365332363" sldId="260"/>
            <ac:picMk id="48" creationId="{AE113210-7872-481A-ADE6-3A05CCAF5EB2}"/>
          </ac:picMkLst>
        </pc:picChg>
        <pc:picChg chg="add del">
          <ac:chgData name="DeAnn Sullivan" userId="e13627453ffc87e9" providerId="LiveId" clId="{2DD17B3C-9A8D-436F-94F3-2182A2F9F749}" dt="2021-01-26T21:43:46.330" v="360" actId="700"/>
          <ac:picMkLst>
            <pc:docMk/>
            <pc:sldMk cId="1365332363" sldId="260"/>
            <ac:picMk id="75" creationId="{AE113210-7872-481A-ADE6-3A05CCAF5EB2}"/>
          </ac:picMkLst>
        </pc:picChg>
      </pc:sldChg>
      <pc:sldChg chg="addSp delSp modSp add mod ord setBg delDesignElem chgLayout modNotesTx">
        <pc:chgData name="DeAnn Sullivan" userId="e13627453ffc87e9" providerId="LiveId" clId="{2DD17B3C-9A8D-436F-94F3-2182A2F9F749}" dt="2021-01-29T13:58:04.775" v="6454" actId="20577"/>
        <pc:sldMkLst>
          <pc:docMk/>
          <pc:sldMk cId="2172570073" sldId="261"/>
        </pc:sldMkLst>
        <pc:spChg chg="mod ord">
          <ac:chgData name="DeAnn Sullivan" userId="e13627453ffc87e9" providerId="LiveId" clId="{2DD17B3C-9A8D-436F-94F3-2182A2F9F749}" dt="2021-01-28T15:52:48.663" v="6196" actId="20577"/>
          <ac:spMkLst>
            <pc:docMk/>
            <pc:sldMk cId="2172570073" sldId="261"/>
            <ac:spMk id="2" creationId="{ECAB0610-6C82-4E34-83B1-30DD8BD41131}"/>
          </ac:spMkLst>
        </pc:spChg>
        <pc:spChg chg="add del">
          <ac:chgData name="DeAnn Sullivan" userId="e13627453ffc87e9" providerId="LiveId" clId="{2DD17B3C-9A8D-436F-94F3-2182A2F9F749}" dt="2021-01-26T21:23:39.773" v="234" actId="26606"/>
          <ac:spMkLst>
            <pc:docMk/>
            <pc:sldMk cId="2172570073" sldId="261"/>
            <ac:spMk id="10" creationId="{16C5FA50-8D52-4617-AF91-5C7B1C8352F1}"/>
          </ac:spMkLst>
        </pc:spChg>
        <pc:spChg chg="add mod">
          <ac:chgData name="DeAnn Sullivan" userId="e13627453ffc87e9" providerId="LiveId" clId="{2DD17B3C-9A8D-436F-94F3-2182A2F9F749}" dt="2021-01-28T15:52:57.136" v="6215" actId="20577"/>
          <ac:spMkLst>
            <pc:docMk/>
            <pc:sldMk cId="2172570073" sldId="261"/>
            <ac:spMk id="10" creationId="{2A1C2CD8-3232-4E0B-84C5-56B6F55D519B}"/>
          </ac:spMkLst>
        </pc:spChg>
        <pc:spChg chg="add del">
          <ac:chgData name="DeAnn Sullivan" userId="e13627453ffc87e9" providerId="LiveId" clId="{2DD17B3C-9A8D-436F-94F3-2182A2F9F749}" dt="2021-01-26T21:23:39.773" v="234" actId="26606"/>
          <ac:spMkLst>
            <pc:docMk/>
            <pc:sldMk cId="2172570073" sldId="261"/>
            <ac:spMk id="12" creationId="{E223798C-12AD-4B0C-A50C-D676347D67CF}"/>
          </ac:spMkLst>
        </pc:spChg>
        <pc:spChg chg="add del">
          <ac:chgData name="DeAnn Sullivan" userId="e13627453ffc87e9" providerId="LiveId" clId="{2DD17B3C-9A8D-436F-94F3-2182A2F9F749}" dt="2021-01-26T21:25:44.727" v="236" actId="26606"/>
          <ac:spMkLst>
            <pc:docMk/>
            <pc:sldMk cId="2172570073" sldId="261"/>
            <ac:spMk id="14" creationId="{BEE73255-8084-4DF9-BB0B-15EAC92E2CB9}"/>
          </ac:spMkLst>
        </pc:spChg>
        <pc:spChg chg="add del">
          <ac:chgData name="DeAnn Sullivan" userId="e13627453ffc87e9" providerId="LiveId" clId="{2DD17B3C-9A8D-436F-94F3-2182A2F9F749}" dt="2021-01-26T21:25:44.727" v="236" actId="26606"/>
          <ac:spMkLst>
            <pc:docMk/>
            <pc:sldMk cId="2172570073" sldId="261"/>
            <ac:spMk id="15" creationId="{67048353-8981-459A-9BC6-9711CE462E06}"/>
          </ac:spMkLst>
        </pc:spChg>
        <pc:spChg chg="add del">
          <ac:chgData name="DeAnn Sullivan" userId="e13627453ffc87e9" providerId="LiveId" clId="{2DD17B3C-9A8D-436F-94F3-2182A2F9F749}" dt="2021-01-26T21:51:33.493" v="449" actId="26606"/>
          <ac:spMkLst>
            <pc:docMk/>
            <pc:sldMk cId="2172570073" sldId="261"/>
            <ac:spMk id="16" creationId="{90F533E9-6690-41A8-A372-4C6C622D028D}"/>
          </ac:spMkLst>
        </pc:spChg>
        <pc:spChg chg="add del">
          <ac:chgData name="DeAnn Sullivan" userId="e13627453ffc87e9" providerId="LiveId" clId="{2DD17B3C-9A8D-436F-94F3-2182A2F9F749}" dt="2021-01-26T21:51:33.493" v="449" actId="26606"/>
          <ac:spMkLst>
            <pc:docMk/>
            <pc:sldMk cId="2172570073" sldId="261"/>
            <ac:spMk id="17" creationId="{E45B1D5C-0827-4AF0-8186-11FC5A8B8B92}"/>
          </ac:spMkLst>
        </pc:spChg>
        <pc:spChg chg="add del">
          <ac:chgData name="DeAnn Sullivan" userId="e13627453ffc87e9" providerId="LiveId" clId="{2DD17B3C-9A8D-436F-94F3-2182A2F9F749}" dt="2021-01-26T21:51:33.493" v="449" actId="26606"/>
          <ac:spMkLst>
            <pc:docMk/>
            <pc:sldMk cId="2172570073" sldId="261"/>
            <ac:spMk id="18" creationId="{99413ED5-9ED4-4772-BCE4-2BCAE6B12E35}"/>
          </ac:spMkLst>
        </pc:spChg>
        <pc:spChg chg="add del">
          <ac:chgData name="DeAnn Sullivan" userId="e13627453ffc87e9" providerId="LiveId" clId="{2DD17B3C-9A8D-436F-94F3-2182A2F9F749}" dt="2021-01-26T21:51:33.493" v="449" actId="26606"/>
          <ac:spMkLst>
            <pc:docMk/>
            <pc:sldMk cId="2172570073" sldId="261"/>
            <ac:spMk id="19" creationId="{04357C93-F0CB-4A1C-8F77-4E9063789819}"/>
          </ac:spMkLst>
        </pc:spChg>
        <pc:spChg chg="del">
          <ac:chgData name="DeAnn Sullivan" userId="e13627453ffc87e9" providerId="LiveId" clId="{2DD17B3C-9A8D-436F-94F3-2182A2F9F749}" dt="2021-01-26T21:12:34.530" v="42"/>
          <ac:spMkLst>
            <pc:docMk/>
            <pc:sldMk cId="2172570073" sldId="261"/>
            <ac:spMk id="23" creationId="{4351DFE5-F63D-4BE0-BDA9-E3EB88F01AA5}"/>
          </ac:spMkLst>
        </pc:spChg>
        <pc:spChg chg="add del">
          <ac:chgData name="DeAnn Sullivan" userId="e13627453ffc87e9" providerId="LiveId" clId="{2DD17B3C-9A8D-436F-94F3-2182A2F9F749}" dt="2021-01-26T21:55:14.849" v="499" actId="26606"/>
          <ac:spMkLst>
            <pc:docMk/>
            <pc:sldMk cId="2172570073" sldId="261"/>
            <ac:spMk id="24" creationId="{B0A19BDA-40B6-4DE7-81A4-6B1F1E40A64B}"/>
          </ac:spMkLst>
        </pc:spChg>
        <pc:spChg chg="add del">
          <ac:chgData name="DeAnn Sullivan" userId="e13627453ffc87e9" providerId="LiveId" clId="{2DD17B3C-9A8D-436F-94F3-2182A2F9F749}" dt="2021-01-26T21:55:14.849" v="499" actId="26606"/>
          <ac:spMkLst>
            <pc:docMk/>
            <pc:sldMk cId="2172570073" sldId="261"/>
            <ac:spMk id="26" creationId="{0A628AD8-1356-4BF5-8A59-3549B2C7C013}"/>
          </ac:spMkLst>
        </pc:spChg>
        <pc:spChg chg="add del">
          <ac:chgData name="DeAnn Sullivan" userId="e13627453ffc87e9" providerId="LiveId" clId="{2DD17B3C-9A8D-436F-94F3-2182A2F9F749}" dt="2021-01-26T21:55:14.849" v="499" actId="26606"/>
          <ac:spMkLst>
            <pc:docMk/>
            <pc:sldMk cId="2172570073" sldId="261"/>
            <ac:spMk id="28" creationId="{9F2E6F73-36C2-4E56-AB0C-4D6936FF5D52}"/>
          </ac:spMkLst>
        </pc:spChg>
        <pc:spChg chg="add del">
          <ac:chgData name="DeAnn Sullivan" userId="e13627453ffc87e9" providerId="LiveId" clId="{2DD17B3C-9A8D-436F-94F3-2182A2F9F749}" dt="2021-01-26T21:55:14.849" v="499" actId="26606"/>
          <ac:spMkLst>
            <pc:docMk/>
            <pc:sldMk cId="2172570073" sldId="261"/>
            <ac:spMk id="30" creationId="{8AA5DD19-98A6-4E28-999C-2C074B9CBFAC}"/>
          </ac:spMkLst>
        </pc:spChg>
        <pc:spChg chg="add del">
          <ac:chgData name="DeAnn Sullivan" userId="e13627453ffc87e9" providerId="LiveId" clId="{2DD17B3C-9A8D-436F-94F3-2182A2F9F749}" dt="2021-01-26T21:55:14.849" v="499" actId="26606"/>
          <ac:spMkLst>
            <pc:docMk/>
            <pc:sldMk cId="2172570073" sldId="261"/>
            <ac:spMk id="32" creationId="{5F24A71D-C0A9-49AC-B2D1-5A9EA2BD383E}"/>
          </ac:spMkLst>
        </pc:spChg>
        <pc:spChg chg="add del">
          <ac:chgData name="DeAnn Sullivan" userId="e13627453ffc87e9" providerId="LiveId" clId="{2DD17B3C-9A8D-436F-94F3-2182A2F9F749}" dt="2021-01-26T21:55:14.849" v="499" actId="26606"/>
          <ac:spMkLst>
            <pc:docMk/>
            <pc:sldMk cId="2172570073" sldId="261"/>
            <ac:spMk id="34" creationId="{99535B11-4A49-4A02-9CB6-3F8A6012892C}"/>
          </ac:spMkLst>
        </pc:spChg>
        <pc:spChg chg="add">
          <ac:chgData name="DeAnn Sullivan" userId="e13627453ffc87e9" providerId="LiveId" clId="{2DD17B3C-9A8D-436F-94F3-2182A2F9F749}" dt="2021-01-26T21:55:14.849" v="499" actId="26606"/>
          <ac:spMkLst>
            <pc:docMk/>
            <pc:sldMk cId="2172570073" sldId="261"/>
            <ac:spMk id="39" creationId="{08E89D5E-1885-4160-AC77-CC471DD1D0DB}"/>
          </ac:spMkLst>
        </pc:spChg>
        <pc:picChg chg="add mod ord">
          <ac:chgData name="DeAnn Sullivan" userId="e13627453ffc87e9" providerId="LiveId" clId="{2DD17B3C-9A8D-436F-94F3-2182A2F9F749}" dt="2021-01-26T21:55:19.783" v="500" actId="27614"/>
          <ac:picMkLst>
            <pc:docMk/>
            <pc:sldMk cId="2172570073" sldId="261"/>
            <ac:picMk id="3" creationId="{6D82BF74-C53B-451D-A6AE-A9E9217DBF18}"/>
          </ac:picMkLst>
        </pc:picChg>
        <pc:picChg chg="mod ord modCrop">
          <ac:chgData name="DeAnn Sullivan" userId="e13627453ffc87e9" providerId="LiveId" clId="{2DD17B3C-9A8D-436F-94F3-2182A2F9F749}" dt="2021-01-26T21:55:14.849" v="499" actId="26606"/>
          <ac:picMkLst>
            <pc:docMk/>
            <pc:sldMk cId="2172570073" sldId="261"/>
            <ac:picMk id="5" creationId="{FCBFCDE7-D305-4ECA-AD86-884E63F9470E}"/>
          </ac:picMkLst>
        </pc:picChg>
        <pc:picChg chg="add mod ord modCrop">
          <ac:chgData name="DeAnn Sullivan" userId="e13627453ffc87e9" providerId="LiveId" clId="{2DD17B3C-9A8D-436F-94F3-2182A2F9F749}" dt="2021-01-26T21:55:14.849" v="499" actId="26606"/>
          <ac:picMkLst>
            <pc:docMk/>
            <pc:sldMk cId="2172570073" sldId="261"/>
            <ac:picMk id="6" creationId="{E764BC46-6365-4FC2-9FDF-6CAC93ACA765}"/>
          </ac:picMkLst>
        </pc:picChg>
        <pc:picChg chg="del">
          <ac:chgData name="DeAnn Sullivan" userId="e13627453ffc87e9" providerId="LiveId" clId="{2DD17B3C-9A8D-436F-94F3-2182A2F9F749}" dt="2021-01-26T21:21:55.571" v="174" actId="478"/>
          <ac:picMkLst>
            <pc:docMk/>
            <pc:sldMk cId="2172570073" sldId="261"/>
            <ac:picMk id="7" creationId="{E4CDE004-5AEC-4E63-93A8-7E12A0FFE368}"/>
          </ac:picMkLst>
        </pc:picChg>
        <pc:picChg chg="add mod ord modCrop">
          <ac:chgData name="DeAnn Sullivan" userId="e13627453ffc87e9" providerId="LiveId" clId="{2DD17B3C-9A8D-436F-94F3-2182A2F9F749}" dt="2021-01-26T21:55:14.849" v="499" actId="26606"/>
          <ac:picMkLst>
            <pc:docMk/>
            <pc:sldMk cId="2172570073" sldId="261"/>
            <ac:picMk id="9" creationId="{04A2CCA0-5C10-4AD2-99EB-57A2EB53E380}"/>
          </ac:picMkLst>
        </pc:picChg>
        <pc:picChg chg="add mod modCrop">
          <ac:chgData name="DeAnn Sullivan" userId="e13627453ffc87e9" providerId="LiveId" clId="{2DD17B3C-9A8D-436F-94F3-2182A2F9F749}" dt="2021-01-26T21:55:14.849" v="499" actId="26606"/>
          <ac:picMkLst>
            <pc:docMk/>
            <pc:sldMk cId="2172570073" sldId="261"/>
            <ac:picMk id="13" creationId="{1EA80693-BE78-41DA-817F-611B0A1AE92A}"/>
          </ac:picMkLst>
        </pc:picChg>
        <pc:picChg chg="add del mod">
          <ac:chgData name="DeAnn Sullivan" userId="e13627453ffc87e9" providerId="LiveId" clId="{2DD17B3C-9A8D-436F-94F3-2182A2F9F749}" dt="2021-01-26T21:26:11.630" v="241" actId="478"/>
          <ac:picMkLst>
            <pc:docMk/>
            <pc:sldMk cId="2172570073" sldId="261"/>
            <ac:picMk id="20" creationId="{1C0D96D6-7A98-4569-A1C0-FBA37A573639}"/>
          </ac:picMkLst>
        </pc:picChg>
        <pc:picChg chg="del">
          <ac:chgData name="DeAnn Sullivan" userId="e13627453ffc87e9" providerId="LiveId" clId="{2DD17B3C-9A8D-436F-94F3-2182A2F9F749}" dt="2021-01-26T21:12:34.530" v="42"/>
          <ac:picMkLst>
            <pc:docMk/>
            <pc:sldMk cId="2172570073" sldId="261"/>
            <ac:picMk id="25" creationId="{02DD2BC0-6F29-4B4F-8D61-2DCF6D2E8E73}"/>
          </ac:picMkLst>
        </pc:picChg>
        <pc:cxnChg chg="add">
          <ac:chgData name="DeAnn Sullivan" userId="e13627453ffc87e9" providerId="LiveId" clId="{2DD17B3C-9A8D-436F-94F3-2182A2F9F749}" dt="2021-01-26T21:55:14.849" v="499" actId="26606"/>
          <ac:cxnSpMkLst>
            <pc:docMk/>
            <pc:sldMk cId="2172570073" sldId="261"/>
            <ac:cxnSpMk id="41" creationId="{550D2BD1-98F9-412D-905B-3A843EF4078B}"/>
          </ac:cxnSpMkLst>
        </pc:cxnChg>
      </pc:sldChg>
      <pc:sldChg chg="addSp delSp modSp new mod setBg modClrScheme chgLayout modNotesTx">
        <pc:chgData name="DeAnn Sullivan" userId="e13627453ffc87e9" providerId="LiveId" clId="{2DD17B3C-9A8D-436F-94F3-2182A2F9F749}" dt="2021-01-29T15:28:00.120" v="7298" actId="20577"/>
        <pc:sldMkLst>
          <pc:docMk/>
          <pc:sldMk cId="537656666" sldId="262"/>
        </pc:sldMkLst>
        <pc:spChg chg="add mod">
          <ac:chgData name="DeAnn Sullivan" userId="e13627453ffc87e9" providerId="LiveId" clId="{2DD17B3C-9A8D-436F-94F3-2182A2F9F749}" dt="2021-01-29T14:08:08.811" v="7061" actId="1076"/>
          <ac:spMkLst>
            <pc:docMk/>
            <pc:sldMk cId="537656666" sldId="262"/>
            <ac:spMk id="2" creationId="{424A7986-182A-4DE5-9B67-B30A05E620BC}"/>
          </ac:spMkLst>
        </pc:spChg>
        <pc:spChg chg="del mod ord">
          <ac:chgData name="DeAnn Sullivan" userId="e13627453ffc87e9" providerId="LiveId" clId="{2DD17B3C-9A8D-436F-94F3-2182A2F9F749}" dt="2021-01-26T21:28:00.634" v="257" actId="700"/>
          <ac:spMkLst>
            <pc:docMk/>
            <pc:sldMk cId="537656666" sldId="262"/>
            <ac:spMk id="2" creationId="{C57BC921-6C78-4545-8F23-9EF3BB3CBCFC}"/>
          </ac:spMkLst>
        </pc:spChg>
        <pc:spChg chg="add mod ord">
          <ac:chgData name="DeAnn Sullivan" userId="e13627453ffc87e9" providerId="LiveId" clId="{2DD17B3C-9A8D-436F-94F3-2182A2F9F749}" dt="2021-01-28T14:44:37.377" v="6082" actId="20577"/>
          <ac:spMkLst>
            <pc:docMk/>
            <pc:sldMk cId="537656666" sldId="262"/>
            <ac:spMk id="3" creationId="{DE00462E-C14E-4C71-A6A5-21069BC689B7}"/>
          </ac:spMkLst>
        </pc:spChg>
        <pc:spChg chg="add mod ord">
          <ac:chgData name="DeAnn Sullivan" userId="e13627453ffc87e9" providerId="LiveId" clId="{2DD17B3C-9A8D-436F-94F3-2182A2F9F749}" dt="2021-01-28T14:48:22.725" v="6109" actId="20577"/>
          <ac:spMkLst>
            <pc:docMk/>
            <pc:sldMk cId="537656666" sldId="262"/>
            <ac:spMk id="4" creationId="{165F5B15-C9B6-4A5A-9611-FD7D728D212E}"/>
          </ac:spMkLst>
        </pc:spChg>
        <pc:spChg chg="add del mod">
          <ac:chgData name="DeAnn Sullivan" userId="e13627453ffc87e9" providerId="LiveId" clId="{2DD17B3C-9A8D-436F-94F3-2182A2F9F749}" dt="2021-01-29T14:02:32.461" v="6722" actId="33987"/>
          <ac:spMkLst>
            <pc:docMk/>
            <pc:sldMk cId="537656666" sldId="262"/>
            <ac:spMk id="5" creationId="{1D07E80E-5E4E-4684-BF6F-2B3A17A3B762}"/>
          </ac:spMkLst>
        </pc:spChg>
        <pc:spChg chg="add del">
          <ac:chgData name="DeAnn Sullivan" userId="e13627453ffc87e9" providerId="LiveId" clId="{2DD17B3C-9A8D-436F-94F3-2182A2F9F749}" dt="2021-01-26T21:30:02.394" v="291" actId="26606"/>
          <ac:spMkLst>
            <pc:docMk/>
            <pc:sldMk cId="537656666" sldId="262"/>
            <ac:spMk id="6" creationId="{081EA652-8C6A-4E69-BEB9-170809474553}"/>
          </ac:spMkLst>
        </pc:spChg>
        <pc:spChg chg="add del mod">
          <ac:chgData name="DeAnn Sullivan" userId="e13627453ffc87e9" providerId="LiveId" clId="{2DD17B3C-9A8D-436F-94F3-2182A2F9F749}" dt="2021-01-29T14:03:33.548" v="6726" actId="478"/>
          <ac:spMkLst>
            <pc:docMk/>
            <pc:sldMk cId="537656666" sldId="262"/>
            <ac:spMk id="6" creationId="{E9708582-AB50-4C03-8E7F-392E99B9B53D}"/>
          </ac:spMkLst>
        </pc:spChg>
        <pc:spChg chg="add del">
          <ac:chgData name="DeAnn Sullivan" userId="e13627453ffc87e9" providerId="LiveId" clId="{2DD17B3C-9A8D-436F-94F3-2182A2F9F749}" dt="2021-01-26T21:30:02.394" v="291" actId="26606"/>
          <ac:spMkLst>
            <pc:docMk/>
            <pc:sldMk cId="537656666" sldId="262"/>
            <ac:spMk id="7" creationId="{5298780A-33B9-4EA2-8F67-DE68AD62841B}"/>
          </ac:spMkLst>
        </pc:spChg>
        <pc:spChg chg="add del">
          <ac:chgData name="DeAnn Sullivan" userId="e13627453ffc87e9" providerId="LiveId" clId="{2DD17B3C-9A8D-436F-94F3-2182A2F9F749}" dt="2021-01-26T21:30:02.394" v="291" actId="26606"/>
          <ac:spMkLst>
            <pc:docMk/>
            <pc:sldMk cId="537656666" sldId="262"/>
            <ac:spMk id="8" creationId="{7F488E8B-4E1E-4402-8935-D4E6C02615C7}"/>
          </ac:spMkLst>
        </pc:spChg>
        <pc:spChg chg="add del">
          <ac:chgData name="DeAnn Sullivan" userId="e13627453ffc87e9" providerId="LiveId" clId="{2DD17B3C-9A8D-436F-94F3-2182A2F9F749}" dt="2021-01-26T21:29:33.563" v="280" actId="26606"/>
          <ac:spMkLst>
            <pc:docMk/>
            <pc:sldMk cId="537656666" sldId="262"/>
            <ac:spMk id="9" creationId="{081EA652-8C6A-4E69-BEB9-170809474553}"/>
          </ac:spMkLst>
        </pc:spChg>
        <pc:spChg chg="add del">
          <ac:chgData name="DeAnn Sullivan" userId="e13627453ffc87e9" providerId="LiveId" clId="{2DD17B3C-9A8D-436F-94F3-2182A2F9F749}" dt="2021-01-26T21:30:19.846" v="293" actId="26606"/>
          <ac:spMkLst>
            <pc:docMk/>
            <pc:sldMk cId="537656666" sldId="262"/>
            <ac:spMk id="10" creationId="{081EA652-8C6A-4E69-BEB9-170809474553}"/>
          </ac:spMkLst>
        </pc:spChg>
        <pc:spChg chg="add del">
          <ac:chgData name="DeAnn Sullivan" userId="e13627453ffc87e9" providerId="LiveId" clId="{2DD17B3C-9A8D-436F-94F3-2182A2F9F749}" dt="2021-01-26T21:29:33.563" v="280" actId="26606"/>
          <ac:spMkLst>
            <pc:docMk/>
            <pc:sldMk cId="537656666" sldId="262"/>
            <ac:spMk id="11" creationId="{5298780A-33B9-4EA2-8F67-DE68AD62841B}"/>
          </ac:spMkLst>
        </pc:spChg>
        <pc:spChg chg="add del">
          <ac:chgData name="DeAnn Sullivan" userId="e13627453ffc87e9" providerId="LiveId" clId="{2DD17B3C-9A8D-436F-94F3-2182A2F9F749}" dt="2021-01-26T21:30:19.846" v="293" actId="26606"/>
          <ac:spMkLst>
            <pc:docMk/>
            <pc:sldMk cId="537656666" sldId="262"/>
            <ac:spMk id="12" creationId="{5298780A-33B9-4EA2-8F67-DE68AD62841B}"/>
          </ac:spMkLst>
        </pc:spChg>
        <pc:spChg chg="add del">
          <ac:chgData name="DeAnn Sullivan" userId="e13627453ffc87e9" providerId="LiveId" clId="{2DD17B3C-9A8D-436F-94F3-2182A2F9F749}" dt="2021-01-26T21:29:33.563" v="280" actId="26606"/>
          <ac:spMkLst>
            <pc:docMk/>
            <pc:sldMk cId="537656666" sldId="262"/>
            <ac:spMk id="13" creationId="{7F488E8B-4E1E-4402-8935-D4E6C02615C7}"/>
          </ac:spMkLst>
        </pc:spChg>
        <pc:spChg chg="add del">
          <ac:chgData name="DeAnn Sullivan" userId="e13627453ffc87e9" providerId="LiveId" clId="{2DD17B3C-9A8D-436F-94F3-2182A2F9F749}" dt="2021-01-26T21:30:19.846" v="293" actId="26606"/>
          <ac:spMkLst>
            <pc:docMk/>
            <pc:sldMk cId="537656666" sldId="262"/>
            <ac:spMk id="14" creationId="{7F488E8B-4E1E-4402-8935-D4E6C02615C7}"/>
          </ac:spMkLst>
        </pc:spChg>
        <pc:spChg chg="add del">
          <ac:chgData name="DeAnn Sullivan" userId="e13627453ffc87e9" providerId="LiveId" clId="{2DD17B3C-9A8D-436F-94F3-2182A2F9F749}" dt="2021-01-26T21:29:36.011" v="282" actId="26606"/>
          <ac:spMkLst>
            <pc:docMk/>
            <pc:sldMk cId="537656666" sldId="262"/>
            <ac:spMk id="17" creationId="{3B854194-185D-494D-905C-7C7CB2E30F6E}"/>
          </ac:spMkLst>
        </pc:spChg>
        <pc:spChg chg="add del">
          <ac:chgData name="DeAnn Sullivan" userId="e13627453ffc87e9" providerId="LiveId" clId="{2DD17B3C-9A8D-436F-94F3-2182A2F9F749}" dt="2021-01-26T21:29:36.011" v="282" actId="26606"/>
          <ac:spMkLst>
            <pc:docMk/>
            <pc:sldMk cId="537656666" sldId="262"/>
            <ac:spMk id="18" creationId="{B4F5FA0D-0104-4987-8241-EFF7C85B88DE}"/>
          </ac:spMkLst>
        </pc:spChg>
        <pc:spChg chg="add del">
          <ac:chgData name="DeAnn Sullivan" userId="e13627453ffc87e9" providerId="LiveId" clId="{2DD17B3C-9A8D-436F-94F3-2182A2F9F749}" dt="2021-01-26T21:31:28.294" v="299" actId="26606"/>
          <ac:spMkLst>
            <pc:docMk/>
            <pc:sldMk cId="537656666" sldId="262"/>
            <ac:spMk id="20" creationId="{081EA652-8C6A-4E69-BEB9-170809474553}"/>
          </ac:spMkLst>
        </pc:spChg>
        <pc:spChg chg="add del">
          <ac:chgData name="DeAnn Sullivan" userId="e13627453ffc87e9" providerId="LiveId" clId="{2DD17B3C-9A8D-436F-94F3-2182A2F9F749}" dt="2021-01-26T21:29:49.815" v="284" actId="26606"/>
          <ac:spMkLst>
            <pc:docMk/>
            <pc:sldMk cId="537656666" sldId="262"/>
            <ac:spMk id="21" creationId="{081EA652-8C6A-4E69-BEB9-170809474553}"/>
          </ac:spMkLst>
        </pc:spChg>
        <pc:spChg chg="add del">
          <ac:chgData name="DeAnn Sullivan" userId="e13627453ffc87e9" providerId="LiveId" clId="{2DD17B3C-9A8D-436F-94F3-2182A2F9F749}" dt="2021-01-26T21:29:49.815" v="284" actId="26606"/>
          <ac:spMkLst>
            <pc:docMk/>
            <pc:sldMk cId="537656666" sldId="262"/>
            <ac:spMk id="22" creationId="{5298780A-33B9-4EA2-8F67-DE68AD62841B}"/>
          </ac:spMkLst>
        </pc:spChg>
        <pc:spChg chg="add del">
          <ac:chgData name="DeAnn Sullivan" userId="e13627453ffc87e9" providerId="LiveId" clId="{2DD17B3C-9A8D-436F-94F3-2182A2F9F749}" dt="2021-01-26T21:29:49.815" v="284" actId="26606"/>
          <ac:spMkLst>
            <pc:docMk/>
            <pc:sldMk cId="537656666" sldId="262"/>
            <ac:spMk id="23" creationId="{7F488E8B-4E1E-4402-8935-D4E6C02615C7}"/>
          </ac:spMkLst>
        </pc:spChg>
        <pc:spChg chg="add del">
          <ac:chgData name="DeAnn Sullivan" userId="e13627453ffc87e9" providerId="LiveId" clId="{2DD17B3C-9A8D-436F-94F3-2182A2F9F749}" dt="2021-01-26T21:31:28.294" v="299" actId="26606"/>
          <ac:spMkLst>
            <pc:docMk/>
            <pc:sldMk cId="537656666" sldId="262"/>
            <ac:spMk id="25" creationId="{F474090D-CD95-4B41-BE3D-6596953D322D}"/>
          </ac:spMkLst>
        </pc:spChg>
        <pc:spChg chg="add del">
          <ac:chgData name="DeAnn Sullivan" userId="e13627453ffc87e9" providerId="LiveId" clId="{2DD17B3C-9A8D-436F-94F3-2182A2F9F749}" dt="2021-01-26T21:29:50.630" v="286" actId="26606"/>
          <ac:spMkLst>
            <pc:docMk/>
            <pc:sldMk cId="537656666" sldId="262"/>
            <ac:spMk id="26" creationId="{5C8908E2-EE49-44D2-9428-A28D2312A8D5}"/>
          </ac:spMkLst>
        </pc:spChg>
        <pc:spChg chg="add del">
          <ac:chgData name="DeAnn Sullivan" userId="e13627453ffc87e9" providerId="LiveId" clId="{2DD17B3C-9A8D-436F-94F3-2182A2F9F749}" dt="2021-01-26T21:31:28.294" v="299" actId="26606"/>
          <ac:spMkLst>
            <pc:docMk/>
            <pc:sldMk cId="537656666" sldId="262"/>
            <ac:spMk id="28" creationId="{5298780A-33B9-4EA2-8F67-DE68AD62841B}"/>
          </ac:spMkLst>
        </pc:spChg>
        <pc:spChg chg="add del">
          <ac:chgData name="DeAnn Sullivan" userId="e13627453ffc87e9" providerId="LiveId" clId="{2DD17B3C-9A8D-436F-94F3-2182A2F9F749}" dt="2021-01-26T21:29:50.630" v="286" actId="26606"/>
          <ac:spMkLst>
            <pc:docMk/>
            <pc:sldMk cId="537656666" sldId="262"/>
            <ac:spMk id="29" creationId="{D06891CE-5B9C-4B9E-AA78-3A5E25434F86}"/>
          </ac:spMkLst>
        </pc:spChg>
        <pc:spChg chg="add del">
          <ac:chgData name="DeAnn Sullivan" userId="e13627453ffc87e9" providerId="LiveId" clId="{2DD17B3C-9A8D-436F-94F3-2182A2F9F749}" dt="2021-01-26T21:29:50.630" v="286" actId="26606"/>
          <ac:spMkLst>
            <pc:docMk/>
            <pc:sldMk cId="537656666" sldId="262"/>
            <ac:spMk id="30" creationId="{ED888B23-07FA-482A-96DF-47E31AF1A603}"/>
          </ac:spMkLst>
        </pc:spChg>
        <pc:spChg chg="add del">
          <ac:chgData name="DeAnn Sullivan" userId="e13627453ffc87e9" providerId="LiveId" clId="{2DD17B3C-9A8D-436F-94F3-2182A2F9F749}" dt="2021-01-26T21:31:28.294" v="299" actId="26606"/>
          <ac:spMkLst>
            <pc:docMk/>
            <pc:sldMk cId="537656666" sldId="262"/>
            <ac:spMk id="31" creationId="{B8F3E811-B104-4DFF-951A-008C860FF1D2}"/>
          </ac:spMkLst>
        </pc:spChg>
        <pc:spChg chg="add del">
          <ac:chgData name="DeAnn Sullivan" userId="e13627453ffc87e9" providerId="LiveId" clId="{2DD17B3C-9A8D-436F-94F3-2182A2F9F749}" dt="2021-01-26T21:29:53.597" v="288" actId="26606"/>
          <ac:spMkLst>
            <pc:docMk/>
            <pc:sldMk cId="537656666" sldId="262"/>
            <ac:spMk id="32" creationId="{081EA652-8C6A-4E69-BEB9-170809474553}"/>
          </ac:spMkLst>
        </pc:spChg>
        <pc:spChg chg="add del">
          <ac:chgData name="DeAnn Sullivan" userId="e13627453ffc87e9" providerId="LiveId" clId="{2DD17B3C-9A8D-436F-94F3-2182A2F9F749}" dt="2021-01-26T21:29:53.597" v="288" actId="26606"/>
          <ac:spMkLst>
            <pc:docMk/>
            <pc:sldMk cId="537656666" sldId="262"/>
            <ac:spMk id="33" creationId="{5298780A-33B9-4EA2-8F67-DE68AD62841B}"/>
          </ac:spMkLst>
        </pc:spChg>
        <pc:spChg chg="add del">
          <ac:chgData name="DeAnn Sullivan" userId="e13627453ffc87e9" providerId="LiveId" clId="{2DD17B3C-9A8D-436F-94F3-2182A2F9F749}" dt="2021-01-26T21:29:53.597" v="288" actId="26606"/>
          <ac:spMkLst>
            <pc:docMk/>
            <pc:sldMk cId="537656666" sldId="262"/>
            <ac:spMk id="34" creationId="{7F488E8B-4E1E-4402-8935-D4E6C02615C7}"/>
          </ac:spMkLst>
        </pc:spChg>
        <pc:spChg chg="add del">
          <ac:chgData name="DeAnn Sullivan" userId="e13627453ffc87e9" providerId="LiveId" clId="{2DD17B3C-9A8D-436F-94F3-2182A2F9F749}" dt="2021-01-26T21:31:28.285" v="298" actId="26606"/>
          <ac:spMkLst>
            <pc:docMk/>
            <pc:sldMk cId="537656666" sldId="262"/>
            <ac:spMk id="36" creationId="{09588DA8-065E-4F6F-8EFD-43104AB2E0CF}"/>
          </ac:spMkLst>
        </pc:spChg>
        <pc:spChg chg="add del">
          <ac:chgData name="DeAnn Sullivan" userId="e13627453ffc87e9" providerId="LiveId" clId="{2DD17B3C-9A8D-436F-94F3-2182A2F9F749}" dt="2021-01-26T21:31:28.285" v="298" actId="26606"/>
          <ac:spMkLst>
            <pc:docMk/>
            <pc:sldMk cId="537656666" sldId="262"/>
            <ac:spMk id="38" creationId="{C4285719-470E-454C-AF62-8323075F1F5B}"/>
          </ac:spMkLst>
        </pc:spChg>
        <pc:spChg chg="add del">
          <ac:chgData name="DeAnn Sullivan" userId="e13627453ffc87e9" providerId="LiveId" clId="{2DD17B3C-9A8D-436F-94F3-2182A2F9F749}" dt="2021-01-26T21:31:28.285" v="298" actId="26606"/>
          <ac:spMkLst>
            <pc:docMk/>
            <pc:sldMk cId="537656666" sldId="262"/>
            <ac:spMk id="40" creationId="{CD9FE4EF-C4D8-49A0-B2FF-81D8DB7D8A24}"/>
          </ac:spMkLst>
        </pc:spChg>
        <pc:spChg chg="add del">
          <ac:chgData name="DeAnn Sullivan" userId="e13627453ffc87e9" providerId="LiveId" clId="{2DD17B3C-9A8D-436F-94F3-2182A2F9F749}" dt="2021-01-26T21:31:28.285" v="298" actId="26606"/>
          <ac:spMkLst>
            <pc:docMk/>
            <pc:sldMk cId="537656666" sldId="262"/>
            <ac:spMk id="42" creationId="{4300840D-0A0B-4512-BACA-B439D5B9C57C}"/>
          </ac:spMkLst>
        </pc:spChg>
        <pc:spChg chg="add del">
          <ac:chgData name="DeAnn Sullivan" userId="e13627453ffc87e9" providerId="LiveId" clId="{2DD17B3C-9A8D-436F-94F3-2182A2F9F749}" dt="2021-01-26T21:31:28.285" v="298" actId="26606"/>
          <ac:spMkLst>
            <pc:docMk/>
            <pc:sldMk cId="537656666" sldId="262"/>
            <ac:spMk id="44" creationId="{D2B78728-A580-49A7-84F9-6EF6F583ADE0}"/>
          </ac:spMkLst>
        </pc:spChg>
        <pc:spChg chg="add del">
          <ac:chgData name="DeAnn Sullivan" userId="e13627453ffc87e9" providerId="LiveId" clId="{2DD17B3C-9A8D-436F-94F3-2182A2F9F749}" dt="2021-01-26T21:31:28.285" v="298" actId="26606"/>
          <ac:spMkLst>
            <pc:docMk/>
            <pc:sldMk cId="537656666" sldId="262"/>
            <ac:spMk id="46" creationId="{38FAA1A1-D861-433F-88FA-1E9D6FD31D11}"/>
          </ac:spMkLst>
        </pc:spChg>
        <pc:spChg chg="add del">
          <ac:chgData name="DeAnn Sullivan" userId="e13627453ffc87e9" providerId="LiveId" clId="{2DD17B3C-9A8D-436F-94F3-2182A2F9F749}" dt="2021-01-26T21:31:28.285" v="298" actId="26606"/>
          <ac:spMkLst>
            <pc:docMk/>
            <pc:sldMk cId="537656666" sldId="262"/>
            <ac:spMk id="48" creationId="{8D71EDA1-87BF-4D5D-AB79-F346FD19278A}"/>
          </ac:spMkLst>
        </pc:spChg>
        <pc:spChg chg="add del">
          <ac:chgData name="DeAnn Sullivan" userId="e13627453ffc87e9" providerId="LiveId" clId="{2DD17B3C-9A8D-436F-94F3-2182A2F9F749}" dt="2021-01-26T21:50:02.614" v="447" actId="26606"/>
          <ac:spMkLst>
            <pc:docMk/>
            <pc:sldMk cId="537656666" sldId="262"/>
            <ac:spMk id="50" creationId="{DEE2AD96-B495-4E06-9291-B71706F728CB}"/>
          </ac:spMkLst>
        </pc:spChg>
        <pc:spChg chg="add del">
          <ac:chgData name="DeAnn Sullivan" userId="e13627453ffc87e9" providerId="LiveId" clId="{2DD17B3C-9A8D-436F-94F3-2182A2F9F749}" dt="2021-01-26T21:50:02.614" v="447" actId="26606"/>
          <ac:spMkLst>
            <pc:docMk/>
            <pc:sldMk cId="537656666" sldId="262"/>
            <ac:spMk id="51" creationId="{53CF6D67-C5A8-4ADD-9E8E-1E38CA1D3166}"/>
          </ac:spMkLst>
        </pc:spChg>
        <pc:spChg chg="add del">
          <ac:chgData name="DeAnn Sullivan" userId="e13627453ffc87e9" providerId="LiveId" clId="{2DD17B3C-9A8D-436F-94F3-2182A2F9F749}" dt="2021-01-26T21:50:02.614" v="447" actId="26606"/>
          <ac:spMkLst>
            <pc:docMk/>
            <pc:sldMk cId="537656666" sldId="262"/>
            <ac:spMk id="52" creationId="{86909FA0-B515-4681-B7A8-FA281D133B94}"/>
          </ac:spMkLst>
        </pc:spChg>
        <pc:spChg chg="add del">
          <ac:chgData name="DeAnn Sullivan" userId="e13627453ffc87e9" providerId="LiveId" clId="{2DD17B3C-9A8D-436F-94F3-2182A2F9F749}" dt="2021-01-26T21:50:02.614" v="447" actId="26606"/>
          <ac:spMkLst>
            <pc:docMk/>
            <pc:sldMk cId="537656666" sldId="262"/>
            <ac:spMk id="53" creationId="{21C9FE86-FCC3-4A31-AA1C-C882262B7FE7}"/>
          </ac:spMkLst>
        </pc:spChg>
        <pc:spChg chg="add del">
          <ac:chgData name="DeAnn Sullivan" userId="e13627453ffc87e9" providerId="LiveId" clId="{2DD17B3C-9A8D-436F-94F3-2182A2F9F749}" dt="2021-01-26T21:50:02.614" v="447" actId="26606"/>
          <ac:spMkLst>
            <pc:docMk/>
            <pc:sldMk cId="537656666" sldId="262"/>
            <ac:spMk id="54" creationId="{7D96243B-ECED-4B71-8E06-AE9A285EAD20}"/>
          </ac:spMkLst>
        </pc:spChg>
        <pc:spChg chg="add del">
          <ac:chgData name="DeAnn Sullivan" userId="e13627453ffc87e9" providerId="LiveId" clId="{2DD17B3C-9A8D-436F-94F3-2182A2F9F749}" dt="2021-01-26T21:50:02.614" v="447" actId="26606"/>
          <ac:spMkLst>
            <pc:docMk/>
            <pc:sldMk cId="537656666" sldId="262"/>
            <ac:spMk id="55" creationId="{A09989E4-EFDC-4A90-A633-E0525FB4139E}"/>
          </ac:spMkLst>
        </pc:spChg>
        <pc:spChg chg="add">
          <ac:chgData name="DeAnn Sullivan" userId="e13627453ffc87e9" providerId="LiveId" clId="{2DD17B3C-9A8D-436F-94F3-2182A2F9F749}" dt="2021-01-26T21:50:02.614" v="447" actId="26606"/>
          <ac:spMkLst>
            <pc:docMk/>
            <pc:sldMk cId="537656666" sldId="262"/>
            <ac:spMk id="60" creationId="{827B839B-9ADE-406B-8590-F1CAEDED45A1}"/>
          </ac:spMkLst>
        </pc:spChg>
        <pc:spChg chg="add">
          <ac:chgData name="DeAnn Sullivan" userId="e13627453ffc87e9" providerId="LiveId" clId="{2DD17B3C-9A8D-436F-94F3-2182A2F9F749}" dt="2021-01-26T21:50:02.614" v="447" actId="26606"/>
          <ac:spMkLst>
            <pc:docMk/>
            <pc:sldMk cId="537656666" sldId="262"/>
            <ac:spMk id="62" creationId="{CFE45BF0-46DB-408C-B5F7-7B11716805D4}"/>
          </ac:spMkLst>
        </pc:spChg>
        <pc:spChg chg="add">
          <ac:chgData name="DeAnn Sullivan" userId="e13627453ffc87e9" providerId="LiveId" clId="{2DD17B3C-9A8D-436F-94F3-2182A2F9F749}" dt="2021-01-26T21:50:02.614" v="447" actId="26606"/>
          <ac:spMkLst>
            <pc:docMk/>
            <pc:sldMk cId="537656666" sldId="262"/>
            <ac:spMk id="64" creationId="{2AEBC8F2-97B1-41B4-93F1-2D289E197FBA}"/>
          </ac:spMkLst>
        </pc:spChg>
        <pc:spChg chg="add">
          <ac:chgData name="DeAnn Sullivan" userId="e13627453ffc87e9" providerId="LiveId" clId="{2DD17B3C-9A8D-436F-94F3-2182A2F9F749}" dt="2021-01-26T21:50:02.614" v="447" actId="26606"/>
          <ac:spMkLst>
            <pc:docMk/>
            <pc:sldMk cId="537656666" sldId="262"/>
            <ac:spMk id="66" creationId="{472E3A19-F5D5-48FC-BB9C-48C2F68F598B}"/>
          </ac:spMkLst>
        </pc:spChg>
        <pc:spChg chg="add">
          <ac:chgData name="DeAnn Sullivan" userId="e13627453ffc87e9" providerId="LiveId" clId="{2DD17B3C-9A8D-436F-94F3-2182A2F9F749}" dt="2021-01-26T21:50:02.614" v="447" actId="26606"/>
          <ac:spMkLst>
            <pc:docMk/>
            <pc:sldMk cId="537656666" sldId="262"/>
            <ac:spMk id="68" creationId="{7A62E32F-BB65-43A8-8EB5-92346890E549}"/>
          </ac:spMkLst>
        </pc:spChg>
        <pc:spChg chg="add">
          <ac:chgData name="DeAnn Sullivan" userId="e13627453ffc87e9" providerId="LiveId" clId="{2DD17B3C-9A8D-436F-94F3-2182A2F9F749}" dt="2021-01-26T21:50:02.614" v="447" actId="26606"/>
          <ac:spMkLst>
            <pc:docMk/>
            <pc:sldMk cId="537656666" sldId="262"/>
            <ac:spMk id="70" creationId="{14E91B64-9FCC-451E-AFB4-A827D6329367}"/>
          </ac:spMkLst>
        </pc:spChg>
        <pc:grpChg chg="add del">
          <ac:chgData name="DeAnn Sullivan" userId="e13627453ffc87e9" providerId="LiveId" clId="{2DD17B3C-9A8D-436F-94F3-2182A2F9F749}" dt="2021-01-26T21:29:50.630" v="286" actId="26606"/>
          <ac:grpSpMkLst>
            <pc:docMk/>
            <pc:sldMk cId="537656666" sldId="262"/>
            <ac:grpSpMk id="27" creationId="{A23D792D-D9F2-4EB4-ADE2-65A518DA6489}"/>
          </ac:grpSpMkLst>
        </pc:grpChg>
        <pc:picChg chg="add del">
          <ac:chgData name="DeAnn Sullivan" userId="e13627453ffc87e9" providerId="LiveId" clId="{2DD17B3C-9A8D-436F-94F3-2182A2F9F749}" dt="2021-01-26T21:29:36.011" v="282" actId="26606"/>
          <ac:picMkLst>
            <pc:docMk/>
            <pc:sldMk cId="537656666" sldId="262"/>
            <ac:picMk id="19" creationId="{2897127E-6CEF-446C-BE87-93B7C46E49D1}"/>
          </ac:picMkLst>
        </pc:picChg>
        <pc:cxnChg chg="add del">
          <ac:chgData name="DeAnn Sullivan" userId="e13627453ffc87e9" providerId="LiveId" clId="{2DD17B3C-9A8D-436F-94F3-2182A2F9F749}" dt="2021-01-26T21:29:33.563" v="280" actId="26606"/>
          <ac:cxnSpMkLst>
            <pc:docMk/>
            <pc:sldMk cId="537656666" sldId="262"/>
            <ac:cxnSpMk id="15" creationId="{23AAC9B5-8015-485C-ACF9-A750390E9A56}"/>
          </ac:cxnSpMkLst>
        </pc:cxnChg>
        <pc:cxnChg chg="add del">
          <ac:chgData name="DeAnn Sullivan" userId="e13627453ffc87e9" providerId="LiveId" clId="{2DD17B3C-9A8D-436F-94F3-2182A2F9F749}" dt="2021-01-26T21:30:19.846" v="293" actId="26606"/>
          <ac:cxnSpMkLst>
            <pc:docMk/>
            <pc:sldMk cId="537656666" sldId="262"/>
            <ac:cxnSpMk id="16" creationId="{23AAC9B5-8015-485C-ACF9-A750390E9A56}"/>
          </ac:cxnSpMkLst>
        </pc:cxnChg>
        <pc:cxnChg chg="add del">
          <ac:chgData name="DeAnn Sullivan" userId="e13627453ffc87e9" providerId="LiveId" clId="{2DD17B3C-9A8D-436F-94F3-2182A2F9F749}" dt="2021-01-26T21:29:49.815" v="284" actId="26606"/>
          <ac:cxnSpMkLst>
            <pc:docMk/>
            <pc:sldMk cId="537656666" sldId="262"/>
            <ac:cxnSpMk id="24" creationId="{23AAC9B5-8015-485C-ACF9-A750390E9A56}"/>
          </ac:cxnSpMkLst>
        </pc:cxnChg>
      </pc:sldChg>
      <pc:sldChg chg="addSp delSp modSp new del mod">
        <pc:chgData name="DeAnn Sullivan" userId="e13627453ffc87e9" providerId="LiveId" clId="{2DD17B3C-9A8D-436F-94F3-2182A2F9F749}" dt="2021-01-30T01:31:14.253" v="7374" actId="47"/>
        <pc:sldMkLst>
          <pc:docMk/>
          <pc:sldMk cId="119526091" sldId="263"/>
        </pc:sldMkLst>
        <pc:spChg chg="del">
          <ac:chgData name="DeAnn Sullivan" userId="e13627453ffc87e9" providerId="LiveId" clId="{2DD17B3C-9A8D-436F-94F3-2182A2F9F749}" dt="2021-01-30T01:24:15.678" v="7319"/>
          <ac:spMkLst>
            <pc:docMk/>
            <pc:sldMk cId="119526091" sldId="263"/>
            <ac:spMk id="3" creationId="{E662580F-621D-4210-96CA-E907B5DCA89E}"/>
          </ac:spMkLst>
        </pc:spChg>
        <pc:spChg chg="add del mod">
          <ac:chgData name="DeAnn Sullivan" userId="e13627453ffc87e9" providerId="LiveId" clId="{2DD17B3C-9A8D-436F-94F3-2182A2F9F749}" dt="2021-01-30T01:30:08.972" v="7369"/>
          <ac:spMkLst>
            <pc:docMk/>
            <pc:sldMk cId="119526091" sldId="263"/>
            <ac:spMk id="6" creationId="{6F5D1BB4-8B05-4214-BA4E-81EDBC03E31D}"/>
          </ac:spMkLst>
        </pc:spChg>
        <pc:picChg chg="add del mod">
          <ac:chgData name="DeAnn Sullivan" userId="e13627453ffc87e9" providerId="LiveId" clId="{2DD17B3C-9A8D-436F-94F3-2182A2F9F749}" dt="2021-01-30T01:24:42.298" v="7324" actId="478"/>
          <ac:picMkLst>
            <pc:docMk/>
            <pc:sldMk cId="119526091" sldId="263"/>
            <ac:picMk id="4" creationId="{3DC21EDA-DF0F-400B-81F8-7993F39AEA9C}"/>
          </ac:picMkLst>
        </pc:picChg>
        <pc:picChg chg="add mod modCrop">
          <ac:chgData name="DeAnn Sullivan" userId="e13627453ffc87e9" providerId="LiveId" clId="{2DD17B3C-9A8D-436F-94F3-2182A2F9F749}" dt="2021-01-30T01:30:34.829" v="7373" actId="732"/>
          <ac:picMkLst>
            <pc:docMk/>
            <pc:sldMk cId="119526091" sldId="263"/>
            <ac:picMk id="8" creationId="{7B39F467-FD60-49E6-91F9-6D68F13921C7}"/>
          </ac:picMkLst>
        </pc:picChg>
      </pc:sldChg>
      <pc:sldChg chg="delSp add del setBg delDesignElem">
        <pc:chgData name="DeAnn Sullivan" userId="e13627453ffc87e9" providerId="LiveId" clId="{2DD17B3C-9A8D-436F-94F3-2182A2F9F749}" dt="2021-01-26T21:55:29.980" v="501" actId="47"/>
        <pc:sldMkLst>
          <pc:docMk/>
          <pc:sldMk cId="3079951205" sldId="263"/>
        </pc:sldMkLst>
        <pc:spChg chg="del">
          <ac:chgData name="DeAnn Sullivan" userId="e13627453ffc87e9" providerId="LiveId" clId="{2DD17B3C-9A8D-436F-94F3-2182A2F9F749}" dt="2021-01-26T21:55:03.150" v="498"/>
          <ac:spMkLst>
            <pc:docMk/>
            <pc:sldMk cId="3079951205" sldId="263"/>
            <ac:spMk id="24" creationId="{B0A19BDA-40B6-4DE7-81A4-6B1F1E40A64B}"/>
          </ac:spMkLst>
        </pc:spChg>
        <pc:spChg chg="del">
          <ac:chgData name="DeAnn Sullivan" userId="e13627453ffc87e9" providerId="LiveId" clId="{2DD17B3C-9A8D-436F-94F3-2182A2F9F749}" dt="2021-01-26T21:55:03.150" v="498"/>
          <ac:spMkLst>
            <pc:docMk/>
            <pc:sldMk cId="3079951205" sldId="263"/>
            <ac:spMk id="26" creationId="{0A628AD8-1356-4BF5-8A59-3549B2C7C013}"/>
          </ac:spMkLst>
        </pc:spChg>
        <pc:spChg chg="del">
          <ac:chgData name="DeAnn Sullivan" userId="e13627453ffc87e9" providerId="LiveId" clId="{2DD17B3C-9A8D-436F-94F3-2182A2F9F749}" dt="2021-01-26T21:55:03.150" v="498"/>
          <ac:spMkLst>
            <pc:docMk/>
            <pc:sldMk cId="3079951205" sldId="263"/>
            <ac:spMk id="28" creationId="{9F2E6F73-36C2-4E56-AB0C-4D6936FF5D52}"/>
          </ac:spMkLst>
        </pc:spChg>
        <pc:spChg chg="del">
          <ac:chgData name="DeAnn Sullivan" userId="e13627453ffc87e9" providerId="LiveId" clId="{2DD17B3C-9A8D-436F-94F3-2182A2F9F749}" dt="2021-01-26T21:55:03.150" v="498"/>
          <ac:spMkLst>
            <pc:docMk/>
            <pc:sldMk cId="3079951205" sldId="263"/>
            <ac:spMk id="30" creationId="{8AA5DD19-98A6-4E28-999C-2C074B9CBFAC}"/>
          </ac:spMkLst>
        </pc:spChg>
        <pc:spChg chg="del">
          <ac:chgData name="DeAnn Sullivan" userId="e13627453ffc87e9" providerId="LiveId" clId="{2DD17B3C-9A8D-436F-94F3-2182A2F9F749}" dt="2021-01-26T21:55:03.150" v="498"/>
          <ac:spMkLst>
            <pc:docMk/>
            <pc:sldMk cId="3079951205" sldId="263"/>
            <ac:spMk id="32" creationId="{5F24A71D-C0A9-49AC-B2D1-5A9EA2BD383E}"/>
          </ac:spMkLst>
        </pc:spChg>
        <pc:spChg chg="del">
          <ac:chgData name="DeAnn Sullivan" userId="e13627453ffc87e9" providerId="LiveId" clId="{2DD17B3C-9A8D-436F-94F3-2182A2F9F749}" dt="2021-01-26T21:55:03.150" v="498"/>
          <ac:spMkLst>
            <pc:docMk/>
            <pc:sldMk cId="3079951205" sldId="263"/>
            <ac:spMk id="34" creationId="{99535B11-4A49-4A02-9CB6-3F8A6012892C}"/>
          </ac:spMkLst>
        </pc:spChg>
      </pc:sldChg>
      <pc:sldChg chg="addSp delSp modSp new del mod">
        <pc:chgData name="DeAnn Sullivan" userId="e13627453ffc87e9" providerId="LiveId" clId="{2DD17B3C-9A8D-436F-94F3-2182A2F9F749}" dt="2021-01-30T01:22:50.773" v="7308" actId="47"/>
        <pc:sldMkLst>
          <pc:docMk/>
          <pc:sldMk cId="4227685609" sldId="263"/>
        </pc:sldMkLst>
        <pc:spChg chg="del">
          <ac:chgData name="DeAnn Sullivan" userId="e13627453ffc87e9" providerId="LiveId" clId="{2DD17B3C-9A8D-436F-94F3-2182A2F9F749}" dt="2021-01-30T01:22:10.355" v="7300"/>
          <ac:spMkLst>
            <pc:docMk/>
            <pc:sldMk cId="4227685609" sldId="263"/>
            <ac:spMk id="3" creationId="{5D9068A5-C471-417D-A1EB-922C9758286E}"/>
          </ac:spMkLst>
        </pc:spChg>
        <pc:picChg chg="add mod modCrop">
          <ac:chgData name="DeAnn Sullivan" userId="e13627453ffc87e9" providerId="LiveId" clId="{2DD17B3C-9A8D-436F-94F3-2182A2F9F749}" dt="2021-01-30T01:22:31.886" v="7304" actId="732"/>
          <ac:picMkLst>
            <pc:docMk/>
            <pc:sldMk cId="4227685609" sldId="263"/>
            <ac:picMk id="5" creationId="{05373B10-2192-494C-AFB7-34824BD48A3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EA8DF55-9285-4385-94DE-CA78854D3E21}" type="datetimeFigureOut">
              <a:rPr lang="en-US" smtClean="0"/>
              <a:t>2/18/2021</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196497F9-882F-402A-818D-CCAF357B56F7}" type="slidenum">
              <a:rPr lang="en-US" smtClean="0"/>
              <a:t>‹#›</a:t>
            </a:fld>
            <a:endParaRPr lang="en-US"/>
          </a:p>
        </p:txBody>
      </p:sp>
    </p:spTree>
    <p:extLst>
      <p:ext uri="{BB962C8B-B14F-4D97-AF65-F5344CB8AC3E}">
        <p14:creationId xmlns:p14="http://schemas.microsoft.com/office/powerpoint/2010/main" val="313269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statewide program developed for all the Rotary Clubs in Kansas (and the Oklahoma panhandle).</a:t>
            </a:r>
          </a:p>
        </p:txBody>
      </p:sp>
      <p:sp>
        <p:nvSpPr>
          <p:cNvPr id="4" name="Slide Number Placeholder 3"/>
          <p:cNvSpPr>
            <a:spLocks noGrp="1"/>
          </p:cNvSpPr>
          <p:nvPr>
            <p:ph type="sldNum" sz="quarter" idx="5"/>
          </p:nvPr>
        </p:nvSpPr>
        <p:spPr/>
        <p:txBody>
          <a:bodyPr/>
          <a:lstStyle/>
          <a:p>
            <a:fld id="{196497F9-882F-402A-818D-CCAF357B56F7}" type="slidenum">
              <a:rPr lang="en-US" smtClean="0"/>
              <a:t>1</a:t>
            </a:fld>
            <a:endParaRPr lang="en-US"/>
          </a:p>
        </p:txBody>
      </p:sp>
    </p:spTree>
    <p:extLst>
      <p:ext uri="{BB962C8B-B14F-4D97-AF65-F5344CB8AC3E}">
        <p14:creationId xmlns:p14="http://schemas.microsoft.com/office/powerpoint/2010/main" val="1768153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way to pick up her sister, Rotarian DeAnn Sullivan saw this in the yard of one of her neighbors. It made her smile and curious! So they stopped to see what was up and took some pictures.</a:t>
            </a:r>
          </a:p>
        </p:txBody>
      </p:sp>
      <p:sp>
        <p:nvSpPr>
          <p:cNvPr id="4" name="Slide Number Placeholder 3"/>
          <p:cNvSpPr>
            <a:spLocks noGrp="1"/>
          </p:cNvSpPr>
          <p:nvPr>
            <p:ph type="sldNum" sz="quarter" idx="5"/>
          </p:nvPr>
        </p:nvSpPr>
        <p:spPr/>
        <p:txBody>
          <a:bodyPr/>
          <a:lstStyle/>
          <a:p>
            <a:fld id="{196497F9-882F-402A-818D-CCAF357B56F7}" type="slidenum">
              <a:rPr lang="en-US" smtClean="0"/>
              <a:t>2</a:t>
            </a:fld>
            <a:endParaRPr lang="en-US"/>
          </a:p>
        </p:txBody>
      </p:sp>
    </p:spTree>
    <p:extLst>
      <p:ext uri="{BB962C8B-B14F-4D97-AF65-F5344CB8AC3E}">
        <p14:creationId xmlns:p14="http://schemas.microsoft.com/office/powerpoint/2010/main" val="1534706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they started thinking about how Rotary might be able to do something similar. In fact, since the Smileys were round… we could put a Rotary wheel on the back and promote Rotary as we made people smile.</a:t>
            </a:r>
          </a:p>
        </p:txBody>
      </p:sp>
      <p:sp>
        <p:nvSpPr>
          <p:cNvPr id="4" name="Slide Number Placeholder 3"/>
          <p:cNvSpPr>
            <a:spLocks noGrp="1"/>
          </p:cNvSpPr>
          <p:nvPr>
            <p:ph type="sldNum" sz="quarter" idx="5"/>
          </p:nvPr>
        </p:nvSpPr>
        <p:spPr/>
        <p:txBody>
          <a:bodyPr/>
          <a:lstStyle/>
          <a:p>
            <a:fld id="{196497F9-882F-402A-818D-CCAF357B56F7}" type="slidenum">
              <a:rPr lang="en-US" smtClean="0"/>
              <a:t>3</a:t>
            </a:fld>
            <a:endParaRPr lang="en-US"/>
          </a:p>
        </p:txBody>
      </p:sp>
    </p:spTree>
    <p:extLst>
      <p:ext uri="{BB962C8B-B14F-4D97-AF65-F5344CB8AC3E}">
        <p14:creationId xmlns:p14="http://schemas.microsoft.com/office/powerpoint/2010/main" val="698018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more they talked about it with others, the more ideas came for how to use the signs. </a:t>
            </a:r>
          </a:p>
          <a:p>
            <a:endParaRPr lang="en-US" dirty="0"/>
          </a:p>
          <a:p>
            <a:pPr marL="171450" indent="-171450">
              <a:buFont typeface="Arial" panose="020B0604020202020204" pitchFamily="34" charset="0"/>
              <a:buChar char="•"/>
            </a:pPr>
            <a:r>
              <a:rPr lang="en-US" dirty="0"/>
              <a:t>One Rotarian had just delivered a baby - how fun it would have been to have them in her yard when she came home from the hospital. </a:t>
            </a:r>
          </a:p>
          <a:p>
            <a:pPr marL="171450" indent="-171450">
              <a:buFont typeface="Arial" panose="020B0604020202020204" pitchFamily="34" charset="0"/>
              <a:buChar char="•"/>
            </a:pPr>
            <a:r>
              <a:rPr lang="en-US" dirty="0"/>
              <a:t>Or perhaps our new club officers.</a:t>
            </a:r>
          </a:p>
          <a:p>
            <a:pPr marL="171450" indent="-171450">
              <a:buFont typeface="Arial" panose="020B0604020202020204" pitchFamily="34" charset="0"/>
              <a:buChar char="•"/>
            </a:pPr>
            <a:r>
              <a:rPr lang="en-US" dirty="0"/>
              <a:t>Some of our members have been homebound during the pandemic – wouldn’t it brighten their day. And their neighbors!</a:t>
            </a:r>
          </a:p>
          <a:p>
            <a:pPr marL="171450" indent="-171450">
              <a:buFont typeface="Arial" panose="020B0604020202020204" pitchFamily="34" charset="0"/>
              <a:buChar char="•"/>
            </a:pPr>
            <a:r>
              <a:rPr lang="en-US" dirty="0"/>
              <a:t>Some members just hadn’t been coming to meetings – perhaps it would help reconnect.</a:t>
            </a:r>
          </a:p>
          <a:p>
            <a:pPr marL="171450" indent="-171450">
              <a:buFont typeface="Arial" panose="020B0604020202020204" pitchFamily="34" charset="0"/>
              <a:buChar char="•"/>
            </a:pPr>
            <a:r>
              <a:rPr lang="en-US" dirty="0"/>
              <a:t>More ideas came from other Rotarians, such as a potential fundraiser, similar to when you get flamingoes put in your yard and you pay to have them removed or moved.</a:t>
            </a:r>
          </a:p>
        </p:txBody>
      </p:sp>
      <p:sp>
        <p:nvSpPr>
          <p:cNvPr id="4" name="Slide Number Placeholder 3"/>
          <p:cNvSpPr>
            <a:spLocks noGrp="1"/>
          </p:cNvSpPr>
          <p:nvPr>
            <p:ph type="sldNum" sz="quarter" idx="5"/>
          </p:nvPr>
        </p:nvSpPr>
        <p:spPr/>
        <p:txBody>
          <a:bodyPr/>
          <a:lstStyle/>
          <a:p>
            <a:fld id="{196497F9-882F-402A-818D-CCAF357B56F7}" type="slidenum">
              <a:rPr lang="en-US" smtClean="0"/>
              <a:t>4</a:t>
            </a:fld>
            <a:endParaRPr lang="en-US"/>
          </a:p>
        </p:txBody>
      </p:sp>
    </p:spTree>
    <p:extLst>
      <p:ext uri="{BB962C8B-B14F-4D97-AF65-F5344CB8AC3E}">
        <p14:creationId xmlns:p14="http://schemas.microsoft.com/office/powerpoint/2010/main" val="3214191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club to actually pursue the idea was the Derby club. They ordered powder-coated metal signs! But the cost was over $300 and the delivery interval 8-10 weeks. So DeAnn started exploring options and found a company to make them from corrugated plastic.</a:t>
            </a:r>
          </a:p>
          <a:p>
            <a:endParaRPr lang="en-US" dirty="0"/>
          </a:p>
          <a:p>
            <a:r>
              <a:rPr lang="en-US" dirty="0"/>
              <a:t>About that time, members of our District leadership team participated in a meeting led by the Kansas Leadership Center asking for ideas for promoting vaccine awareness and adoption. That’s when the idea to add a sign came up – and a couple of masks to put on smileys – to draw attention to it. This allowed us to apply for (and we got) a grant to help pay for the signs.</a:t>
            </a:r>
          </a:p>
          <a:p>
            <a:endParaRPr lang="en-US" dirty="0"/>
          </a:p>
          <a:p>
            <a:r>
              <a:rPr lang="en-US" dirty="0"/>
              <a:t>We discussed the wording on the sign and instead of “get vaccinated and wear your mask”, we went for simpler wording that supports Rotary’s long term efforts toward vaccinations. And the masks are a subtle touch. (They do kind of look like a mustache unless you use pins to open them up a bit. </a:t>
            </a:r>
            <a:r>
              <a:rPr lang="en-US" dirty="0">
                <a:sym typeface="Wingdings" panose="05000000000000000000" pitchFamily="2" charset="2"/>
              </a:rPr>
              <a:t>)</a:t>
            </a:r>
          </a:p>
        </p:txBody>
      </p:sp>
      <p:sp>
        <p:nvSpPr>
          <p:cNvPr id="4" name="Slide Number Placeholder 3"/>
          <p:cNvSpPr>
            <a:spLocks noGrp="1"/>
          </p:cNvSpPr>
          <p:nvPr>
            <p:ph type="sldNum" sz="quarter" idx="5"/>
          </p:nvPr>
        </p:nvSpPr>
        <p:spPr/>
        <p:txBody>
          <a:bodyPr/>
          <a:lstStyle/>
          <a:p>
            <a:fld id="{196497F9-882F-402A-818D-CCAF357B56F7}" type="slidenum">
              <a:rPr lang="en-US" smtClean="0"/>
              <a:t>5</a:t>
            </a:fld>
            <a:endParaRPr lang="en-US"/>
          </a:p>
        </p:txBody>
      </p:sp>
    </p:spTree>
    <p:extLst>
      <p:ext uri="{BB962C8B-B14F-4D97-AF65-F5344CB8AC3E}">
        <p14:creationId xmlns:p14="http://schemas.microsoft.com/office/powerpoint/2010/main" val="428409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partner on PETS and other projects with District 5710 and they chose to join in. They’re paying for their kits from their Public Image budget. When we realized we covered all the KS clubs except the 12 in Southeast KS, we didn’t want to leave them out. So we reached out and they bought kits as well.</a:t>
            </a:r>
          </a:p>
          <a:p>
            <a:endParaRPr lang="en-US" dirty="0"/>
          </a:p>
          <a:p>
            <a:r>
              <a:rPr lang="en-US" dirty="0"/>
              <a:t>A Smiley “kit” includes 10 round smiley/wheel signs, 2 rectangles, 12 metal stakes for them, and 2 Rotary masks equipped with binder clips! There is also a sample press release included and a flyer with suggestions for implementing the project – a summary of what I’m sharing with you in these slides.</a:t>
            </a:r>
          </a:p>
          <a:p>
            <a:endParaRPr lang="en-US" dirty="0"/>
          </a:p>
          <a:p>
            <a:r>
              <a:rPr lang="en-US" dirty="0"/>
              <a:t>By placing a single order for 120 “kits”, our volume discount made this a very affordable project. If a club ordered just one set – it would cost over $500! Ten sets would provide a volume discount bringing it to $900 – or $90 per set. So with 120 sets – “It was beneficial to all concerned!”</a:t>
            </a:r>
          </a:p>
          <a:p>
            <a:endParaRPr lang="en-US" dirty="0"/>
          </a:p>
          <a:p>
            <a:r>
              <a:rPr lang="en-US" dirty="0"/>
              <a:t>This should be a simple project to implement. Each club should identify someone to store them when they’re not out and keep track of them when they are. And perhaps a couple of people to help put them out, move them and take them down. </a:t>
            </a:r>
          </a:p>
          <a:p>
            <a:endParaRPr lang="en-US" dirty="0"/>
          </a:p>
          <a:p>
            <a:r>
              <a:rPr lang="en-US" dirty="0"/>
              <a:t>The signs are such you can choose what to use and how to use them. Sharing Smiles is on the other side of the Vaccine sign. The Rotary logo on the other side of the Rotary Clubs of Kansas sign.</a:t>
            </a:r>
          </a:p>
          <a:p>
            <a:pPr defTabSz="942289">
              <a:defRPr/>
            </a:pPr>
            <a:endParaRPr lang="en-US" dirty="0"/>
          </a:p>
          <a:p>
            <a:endParaRPr lang="en-US" dirty="0"/>
          </a:p>
        </p:txBody>
      </p:sp>
      <p:sp>
        <p:nvSpPr>
          <p:cNvPr id="4" name="Slide Number Placeholder 3"/>
          <p:cNvSpPr>
            <a:spLocks noGrp="1"/>
          </p:cNvSpPr>
          <p:nvPr>
            <p:ph type="sldNum" sz="quarter" idx="5"/>
          </p:nvPr>
        </p:nvSpPr>
        <p:spPr/>
        <p:txBody>
          <a:bodyPr/>
          <a:lstStyle/>
          <a:p>
            <a:fld id="{196497F9-882F-402A-818D-CCAF357B56F7}" type="slidenum">
              <a:rPr lang="en-US" smtClean="0"/>
              <a:t>6</a:t>
            </a:fld>
            <a:endParaRPr lang="en-US"/>
          </a:p>
        </p:txBody>
      </p:sp>
    </p:spTree>
    <p:extLst>
      <p:ext uri="{BB962C8B-B14F-4D97-AF65-F5344CB8AC3E}">
        <p14:creationId xmlns:p14="http://schemas.microsoft.com/office/powerpoint/2010/main" val="1660920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a:t>We all look forward to not needing the vaccine sign. And even now you may have times you just want to focus on Sharing Smiles. </a:t>
            </a:r>
          </a:p>
          <a:p>
            <a:pPr defTabSz="942289">
              <a:defRPr/>
            </a:pPr>
            <a:endParaRPr lang="en-US" dirty="0"/>
          </a:p>
          <a:p>
            <a:pPr defTabSz="942289">
              <a:defRPr/>
            </a:pPr>
            <a:r>
              <a:rPr lang="en-US" dirty="0"/>
              <a:t>Our only request is that you </a:t>
            </a:r>
            <a:r>
              <a:rPr lang="en-US" b="1" u="sng" dirty="0"/>
              <a:t>use them </a:t>
            </a:r>
            <a:r>
              <a:rPr lang="en-US" dirty="0"/>
              <a:t>as you serve your club and community; and share any creative ways you come up with. </a:t>
            </a:r>
          </a:p>
          <a:p>
            <a:pPr defTabSz="942289">
              <a:defRPr/>
            </a:pPr>
            <a:endParaRPr lang="en-US" dirty="0"/>
          </a:p>
          <a:p>
            <a:pPr marL="0" marR="0" lvl="0" indent="0" algn="l" defTabSz="942289" rtl="0" eaLnBrk="1" fontAlgn="auto" latinLnBrk="0" hangingPunct="1">
              <a:lnSpc>
                <a:spcPct val="100000"/>
              </a:lnSpc>
              <a:spcBef>
                <a:spcPts val="0"/>
              </a:spcBef>
              <a:spcAft>
                <a:spcPts val="0"/>
              </a:spcAft>
              <a:buClrTx/>
              <a:buSzTx/>
              <a:buFontTx/>
              <a:buNone/>
              <a:tabLst/>
              <a:defRPr/>
            </a:pPr>
            <a:r>
              <a:rPr lang="en-US" dirty="0"/>
              <a:t>The signs are being delivered to the clubs during February. Let’s start thinking about how to have some fun with them. </a:t>
            </a:r>
            <a:r>
              <a:rPr lang="en-US" b="1" dirty="0"/>
              <a:t>Each of you write down 3 ideas and we’ll then compare notes. (</a:t>
            </a:r>
            <a:r>
              <a:rPr lang="en-US" b="0" dirty="0"/>
              <a:t>Brainstorm ideas with the members and identify a point of contact to store and keep track of the signs, if possible.)</a:t>
            </a:r>
            <a:endParaRPr lang="en-US" b="1" dirty="0"/>
          </a:p>
          <a:p>
            <a:pPr defTabSz="942289">
              <a:defRPr/>
            </a:pPr>
            <a:endParaRPr lang="en-US" dirty="0"/>
          </a:p>
          <a:p>
            <a:pPr defTabSz="942289">
              <a:defRPr/>
            </a:pPr>
            <a:r>
              <a:rPr lang="en-US" dirty="0"/>
              <a:t>Customize your sample press release and let your community know what Rotary is doing and why!</a:t>
            </a:r>
          </a:p>
          <a:p>
            <a:pPr defTabSz="942289">
              <a:defRPr/>
            </a:pPr>
            <a:endParaRPr lang="en-US" dirty="0"/>
          </a:p>
          <a:p>
            <a:pPr defTabSz="942289">
              <a:defRPr/>
            </a:pPr>
            <a:r>
              <a:rPr lang="en-US" dirty="0"/>
              <a:t>Please send photos of how your club is using them to our district Trainer, DeAnn Sullivan, at deann.Sullivan@att.net. She’ll put them on the new Sharing </a:t>
            </a:r>
            <a:r>
              <a:rPr lang="en-US"/>
              <a:t>Smiles page on </a:t>
            </a:r>
            <a:r>
              <a:rPr lang="en-US" dirty="0"/>
              <a:t>our district website.</a:t>
            </a:r>
          </a:p>
          <a:p>
            <a:pPr defTabSz="942289">
              <a:defRPr/>
            </a:pPr>
            <a:endParaRPr lang="en-US" dirty="0"/>
          </a:p>
          <a:p>
            <a:pPr defTabSz="942289">
              <a:defRPr/>
            </a:pPr>
            <a:r>
              <a:rPr lang="en-US" dirty="0"/>
              <a:t>Have fun!!</a:t>
            </a:r>
          </a:p>
          <a:p>
            <a:pPr defTabSz="942289">
              <a:defRPr/>
            </a:pPr>
            <a:endParaRPr lang="en-US" dirty="0"/>
          </a:p>
          <a:p>
            <a:pPr defTabSz="942289">
              <a:defRPr/>
            </a:pPr>
            <a:endParaRPr lang="en-US" dirty="0"/>
          </a:p>
        </p:txBody>
      </p:sp>
      <p:sp>
        <p:nvSpPr>
          <p:cNvPr id="4" name="Slide Number Placeholder 3"/>
          <p:cNvSpPr>
            <a:spLocks noGrp="1"/>
          </p:cNvSpPr>
          <p:nvPr>
            <p:ph type="sldNum" sz="quarter" idx="5"/>
          </p:nvPr>
        </p:nvSpPr>
        <p:spPr/>
        <p:txBody>
          <a:bodyPr/>
          <a:lstStyle/>
          <a:p>
            <a:fld id="{196497F9-882F-402A-818D-CCAF357B56F7}" type="slidenum">
              <a:rPr lang="en-US" smtClean="0"/>
              <a:t>7</a:t>
            </a:fld>
            <a:endParaRPr lang="en-US"/>
          </a:p>
        </p:txBody>
      </p:sp>
    </p:spTree>
    <p:extLst>
      <p:ext uri="{BB962C8B-B14F-4D97-AF65-F5344CB8AC3E}">
        <p14:creationId xmlns:p14="http://schemas.microsoft.com/office/powerpoint/2010/main" val="261904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80E70-274E-4DCD-989A-9BAE793709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FE0E87-F398-4934-AA26-8BAAD8D70E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371FCC-1AF7-475B-9C5F-805C2DF7F053}"/>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5" name="Footer Placeholder 4">
            <a:extLst>
              <a:ext uri="{FF2B5EF4-FFF2-40B4-BE49-F238E27FC236}">
                <a16:creationId xmlns:a16="http://schemas.microsoft.com/office/drawing/2014/main" id="{8C6186BE-56F5-4A1F-9E05-9F04E8138F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78B2F7-9CEA-472A-9A62-3FA74E6BDC07}"/>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349090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4C1F2-6C47-4633-8DAF-AB77C18C51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4C77C0-573C-45DA-B2B3-97825E9D2A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8D39C1-3EFC-49CF-A5ED-6451FAA8021D}"/>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5" name="Footer Placeholder 4">
            <a:extLst>
              <a:ext uri="{FF2B5EF4-FFF2-40B4-BE49-F238E27FC236}">
                <a16:creationId xmlns:a16="http://schemas.microsoft.com/office/drawing/2014/main" id="{47731161-0464-4A25-B5F8-D9AE38AFD5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B23888-0916-4DF9-8BEE-5DA1F5157241}"/>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3983399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54B382-79F9-4419-9AC6-43CC756E647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BB83DC-999E-4210-8D57-B6BAF24AD2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16E092-C4F5-40E9-83CB-541411E71AB0}"/>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5" name="Footer Placeholder 4">
            <a:extLst>
              <a:ext uri="{FF2B5EF4-FFF2-40B4-BE49-F238E27FC236}">
                <a16:creationId xmlns:a16="http://schemas.microsoft.com/office/drawing/2014/main" id="{964CD504-277A-4C01-9575-3ED2C6CD9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3E9EF0-6BE0-48E8-AEB5-B36B8E7BF7D3}"/>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2946708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A2319-C01E-423F-BC2D-75C108295F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CCC100-D0D5-4CBC-BCE4-2A43D893F9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24E2B3-961F-4B3C-8037-0E1A44C0C9E7}"/>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5" name="Footer Placeholder 4">
            <a:extLst>
              <a:ext uri="{FF2B5EF4-FFF2-40B4-BE49-F238E27FC236}">
                <a16:creationId xmlns:a16="http://schemas.microsoft.com/office/drawing/2014/main" id="{77CA963D-1468-4D8F-A349-F0AEB9B9B2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EBB184-B4C8-4902-A45C-3B55B217A625}"/>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2437136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6EF8-38A1-4BE6-A350-FACA0EE179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5B642F-52F6-4611-B420-2A0CFAD350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553B55-BCEB-41C3-B598-38B388F7E7BB}"/>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5" name="Footer Placeholder 4">
            <a:extLst>
              <a:ext uri="{FF2B5EF4-FFF2-40B4-BE49-F238E27FC236}">
                <a16:creationId xmlns:a16="http://schemas.microsoft.com/office/drawing/2014/main" id="{2C75B05A-747A-4884-8A62-AD1B7222DB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DAFABD-C47F-4301-92E9-7A8097F94687}"/>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2062156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1B4E3-BDB9-4469-A4E8-BDCC9B97AE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825BA1-C81D-4588-894F-D57C91C21A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CED499-7875-45B0-B559-DF77DBFB8B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BBAEF6-C971-4F46-904F-163BFF41E7C5}"/>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6" name="Footer Placeholder 5">
            <a:extLst>
              <a:ext uri="{FF2B5EF4-FFF2-40B4-BE49-F238E27FC236}">
                <a16:creationId xmlns:a16="http://schemas.microsoft.com/office/drawing/2014/main" id="{F323B841-6753-45FB-A765-E99E59E840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C99EB5-83FE-48AB-B1D7-681816C489B6}"/>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737677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E8015-1D1B-4E00-9953-ED09BF11A1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7CBA4D-5DC1-4EA8-B570-60F79FEBFA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A5977F-C8BF-49DC-B8A0-075E573C7D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B964ED-52E2-41E7-94D1-0466653553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0488B5-FAA3-413F-ACBD-924A5C5834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76B6EE-9026-43E0-9DDF-EAB6D0644837}"/>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8" name="Footer Placeholder 7">
            <a:extLst>
              <a:ext uri="{FF2B5EF4-FFF2-40B4-BE49-F238E27FC236}">
                <a16:creationId xmlns:a16="http://schemas.microsoft.com/office/drawing/2014/main" id="{2AA79005-195A-4B27-A591-6412EA8DD4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6C98B6-AA49-4EDD-B6F3-FFC8BE9E8239}"/>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212072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5BB44-8691-4BC9-8D99-25D1F6439C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710CE3-BD76-4E19-9979-D5BBC62912E3}"/>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4" name="Footer Placeholder 3">
            <a:extLst>
              <a:ext uri="{FF2B5EF4-FFF2-40B4-BE49-F238E27FC236}">
                <a16:creationId xmlns:a16="http://schemas.microsoft.com/office/drawing/2014/main" id="{C6FAED02-134C-4A08-A239-D6500CC098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E6691E-EBDD-4DDB-9B6A-3A8A1A207DA4}"/>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319790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78360B-4C7F-4039-B056-CBFE099F863B}"/>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3" name="Footer Placeholder 2">
            <a:extLst>
              <a:ext uri="{FF2B5EF4-FFF2-40B4-BE49-F238E27FC236}">
                <a16:creationId xmlns:a16="http://schemas.microsoft.com/office/drawing/2014/main" id="{672DCE97-6D75-4DF8-ADF8-498D31FB06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9284BD-FA2D-4B18-BBFB-986AB496B20E}"/>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3679515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FAD63-FFAE-4832-B7C8-31AE734DC4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12FD921-342C-44CD-BFF4-C29A4A68D1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D69B6D-1963-4253-B235-4B9337C31F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86635-9973-423B-8F0F-49E38DABA81C}"/>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6" name="Footer Placeholder 5">
            <a:extLst>
              <a:ext uri="{FF2B5EF4-FFF2-40B4-BE49-F238E27FC236}">
                <a16:creationId xmlns:a16="http://schemas.microsoft.com/office/drawing/2014/main" id="{B2AE26F1-9048-4704-B90D-E4626B4239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4C07BC-4658-4A18-9C23-512FF9F2D84F}"/>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3518996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13433-FBF4-4732-AD68-80DB19EF64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EBBDEC-4594-4D89-8904-A5492DD3E7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584703-B062-4818-AECE-3302135D98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C28229-5BFC-49A6-A264-5A13E5E1ACB8}"/>
              </a:ext>
            </a:extLst>
          </p:cNvPr>
          <p:cNvSpPr>
            <a:spLocks noGrp="1"/>
          </p:cNvSpPr>
          <p:nvPr>
            <p:ph type="dt" sz="half" idx="10"/>
          </p:nvPr>
        </p:nvSpPr>
        <p:spPr/>
        <p:txBody>
          <a:bodyPr/>
          <a:lstStyle/>
          <a:p>
            <a:fld id="{CF0FD921-2770-4683-BB15-BCF29C4A7C16}" type="datetimeFigureOut">
              <a:rPr lang="en-US" smtClean="0"/>
              <a:t>2/18/2021</a:t>
            </a:fld>
            <a:endParaRPr lang="en-US"/>
          </a:p>
        </p:txBody>
      </p:sp>
      <p:sp>
        <p:nvSpPr>
          <p:cNvPr id="6" name="Footer Placeholder 5">
            <a:extLst>
              <a:ext uri="{FF2B5EF4-FFF2-40B4-BE49-F238E27FC236}">
                <a16:creationId xmlns:a16="http://schemas.microsoft.com/office/drawing/2014/main" id="{F921825C-4EEB-4CA2-9334-8F5177BBD7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F5717-85A5-46F9-8F7F-C4893F4C247F}"/>
              </a:ext>
            </a:extLst>
          </p:cNvPr>
          <p:cNvSpPr>
            <a:spLocks noGrp="1"/>
          </p:cNvSpPr>
          <p:nvPr>
            <p:ph type="sldNum" sz="quarter" idx="12"/>
          </p:nvPr>
        </p:nvSpPr>
        <p:spPr/>
        <p:txBody>
          <a:bodyPr/>
          <a:lstStyle/>
          <a:p>
            <a:fld id="{9136533C-EC08-4C12-8E07-D2F34E865F26}" type="slidenum">
              <a:rPr lang="en-US" smtClean="0"/>
              <a:t>‹#›</a:t>
            </a:fld>
            <a:endParaRPr lang="en-US"/>
          </a:p>
        </p:txBody>
      </p:sp>
    </p:spTree>
    <p:extLst>
      <p:ext uri="{BB962C8B-B14F-4D97-AF65-F5344CB8AC3E}">
        <p14:creationId xmlns:p14="http://schemas.microsoft.com/office/powerpoint/2010/main" val="4192510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79F54B-0186-4FE9-BE28-EBF7E5E1D0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2BBC90-8073-4ADE-BCB3-C41C3D6941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4E4441-7D7E-4327-94D1-753B43015F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0FD921-2770-4683-BB15-BCF29C4A7C16}" type="datetimeFigureOut">
              <a:rPr lang="en-US" smtClean="0"/>
              <a:t>2/18/2021</a:t>
            </a:fld>
            <a:endParaRPr lang="en-US"/>
          </a:p>
        </p:txBody>
      </p:sp>
      <p:sp>
        <p:nvSpPr>
          <p:cNvPr id="5" name="Footer Placeholder 4">
            <a:extLst>
              <a:ext uri="{FF2B5EF4-FFF2-40B4-BE49-F238E27FC236}">
                <a16:creationId xmlns:a16="http://schemas.microsoft.com/office/drawing/2014/main" id="{2369C190-C1DA-4E0D-B7CD-4D081F8543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A05A00-B86D-42BA-A173-050194B50D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36533C-EC08-4C12-8E07-D2F34E865F26}" type="slidenum">
              <a:rPr lang="en-US" smtClean="0"/>
              <a:t>‹#›</a:t>
            </a:fld>
            <a:endParaRPr lang="en-US"/>
          </a:p>
        </p:txBody>
      </p:sp>
    </p:spTree>
    <p:extLst>
      <p:ext uri="{BB962C8B-B14F-4D97-AF65-F5344CB8AC3E}">
        <p14:creationId xmlns:p14="http://schemas.microsoft.com/office/powerpoint/2010/main" val="1054920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2AC00D9-4B6E-4EF5-962B-884F016BBA4C}"/>
              </a:ext>
            </a:extLst>
          </p:cNvPr>
          <p:cNvSpPr>
            <a:spLocks noGrp="1"/>
          </p:cNvSpPr>
          <p:nvPr>
            <p:ph type="ctrTitle"/>
          </p:nvPr>
        </p:nvSpPr>
        <p:spPr>
          <a:xfrm>
            <a:off x="2589484" y="2102461"/>
            <a:ext cx="7013032" cy="2031055"/>
          </a:xfrm>
        </p:spPr>
        <p:txBody>
          <a:bodyPr>
            <a:noAutofit/>
          </a:bodyPr>
          <a:lstStyle/>
          <a:p>
            <a:r>
              <a:rPr lang="en-US" sz="4000" dirty="0">
                <a:solidFill>
                  <a:srgbClr val="FFFFFF"/>
                </a:solidFill>
              </a:rPr>
              <a:t>Sharing Smiles</a:t>
            </a:r>
            <a:br>
              <a:rPr lang="en-US" sz="4000" dirty="0">
                <a:solidFill>
                  <a:srgbClr val="FFFFFF"/>
                </a:solidFill>
              </a:rPr>
            </a:br>
            <a:r>
              <a:rPr lang="en-US" sz="4000" dirty="0">
                <a:solidFill>
                  <a:srgbClr val="FFFFFF"/>
                </a:solidFill>
              </a:rPr>
              <a:t>and </a:t>
            </a:r>
            <a:br>
              <a:rPr lang="en-US" sz="4000" dirty="0">
                <a:solidFill>
                  <a:srgbClr val="FFFFFF"/>
                </a:solidFill>
              </a:rPr>
            </a:br>
            <a:r>
              <a:rPr lang="en-US" sz="4000" dirty="0">
                <a:solidFill>
                  <a:srgbClr val="FFFFFF"/>
                </a:solidFill>
              </a:rPr>
              <a:t>Promoting Vaccine Awareness</a:t>
            </a:r>
          </a:p>
        </p:txBody>
      </p:sp>
      <p:sp>
        <p:nvSpPr>
          <p:cNvPr id="3" name="Subtitle 2">
            <a:extLst>
              <a:ext uri="{FF2B5EF4-FFF2-40B4-BE49-F238E27FC236}">
                <a16:creationId xmlns:a16="http://schemas.microsoft.com/office/drawing/2014/main" id="{04CB8679-807F-47DC-AAA8-F92FB2FC247E}"/>
              </a:ext>
            </a:extLst>
          </p:cNvPr>
          <p:cNvSpPr>
            <a:spLocks noGrp="1"/>
          </p:cNvSpPr>
          <p:nvPr>
            <p:ph type="subTitle" idx="1"/>
          </p:nvPr>
        </p:nvSpPr>
        <p:spPr>
          <a:xfrm>
            <a:off x="3104362" y="4646955"/>
            <a:ext cx="6105194" cy="682079"/>
          </a:xfrm>
        </p:spPr>
        <p:txBody>
          <a:bodyPr>
            <a:normAutofit/>
          </a:bodyPr>
          <a:lstStyle/>
          <a:p>
            <a:r>
              <a:rPr lang="en-US" sz="2800" dirty="0">
                <a:solidFill>
                  <a:srgbClr val="FFFFFF"/>
                </a:solidFill>
              </a:rPr>
              <a:t>Rotary Clubs of Kansas</a:t>
            </a:r>
          </a:p>
        </p:txBody>
      </p:sp>
    </p:spTree>
    <p:extLst>
      <p:ext uri="{BB962C8B-B14F-4D97-AF65-F5344CB8AC3E}">
        <p14:creationId xmlns:p14="http://schemas.microsoft.com/office/powerpoint/2010/main" val="1032048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 name="Rectangle 20">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1F25FE-CC49-4EF4-B0A3-48E4197EB6D6}"/>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4000">
                <a:solidFill>
                  <a:srgbClr val="FFFFFF"/>
                </a:solidFill>
              </a:rPr>
              <a:t>The Inspiration</a:t>
            </a:r>
          </a:p>
        </p:txBody>
      </p:sp>
      <p:pic>
        <p:nvPicPr>
          <p:cNvPr id="5" name="Content Placeholder 4">
            <a:extLst>
              <a:ext uri="{FF2B5EF4-FFF2-40B4-BE49-F238E27FC236}">
                <a16:creationId xmlns:a16="http://schemas.microsoft.com/office/drawing/2014/main" id="{DAE9F198-F5A1-4B33-B908-01CCE3D4E1E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53" t="16760" r="-353" b="984"/>
          <a:stretch/>
        </p:blipFill>
        <p:spPr>
          <a:xfrm>
            <a:off x="489646" y="2199785"/>
            <a:ext cx="6973037" cy="3995716"/>
          </a:xfrm>
          <a:prstGeom prst="rect">
            <a:avLst/>
          </a:prstGeom>
        </p:spPr>
      </p:pic>
      <p:pic>
        <p:nvPicPr>
          <p:cNvPr id="7" name="Picture 6">
            <a:extLst>
              <a:ext uri="{FF2B5EF4-FFF2-40B4-BE49-F238E27FC236}">
                <a16:creationId xmlns:a16="http://schemas.microsoft.com/office/drawing/2014/main" id="{09DE7E7B-1DF2-40DE-AB2F-8865A8824091}"/>
              </a:ext>
            </a:extLst>
          </p:cNvPr>
          <p:cNvPicPr>
            <a:picLocks noChangeAspect="1"/>
          </p:cNvPicPr>
          <p:nvPr/>
        </p:nvPicPr>
        <p:blipFill>
          <a:blip r:embed="rId4">
            <a:extLst>
              <a:ext uri="{28A0092B-C50C-407E-A947-70E740481C1C}">
                <a14:useLocalDpi xmlns:a14="http://schemas.microsoft.com/office/drawing/2010/main" val="0"/>
              </a:ext>
            </a:extLst>
          </a:blip>
          <a:srcRect l="5378" r="5378"/>
          <a:stretch/>
        </p:blipFill>
        <p:spPr>
          <a:xfrm>
            <a:off x="7903101" y="2841345"/>
            <a:ext cx="3703951" cy="2562978"/>
          </a:xfrm>
          <a:prstGeom prst="rect">
            <a:avLst/>
          </a:prstGeom>
        </p:spPr>
      </p:pic>
    </p:spTree>
    <p:extLst>
      <p:ext uri="{BB962C8B-B14F-4D97-AF65-F5344CB8AC3E}">
        <p14:creationId xmlns:p14="http://schemas.microsoft.com/office/powerpoint/2010/main" val="1676356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5">
            <a:extLst>
              <a:ext uri="{FF2B5EF4-FFF2-40B4-BE49-F238E27FC236}">
                <a16:creationId xmlns:a16="http://schemas.microsoft.com/office/drawing/2014/main" id="{379C0369-A022-4605-B2F4-7773B74CC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6">
            <a:extLst>
              <a:ext uri="{FF2B5EF4-FFF2-40B4-BE49-F238E27FC236}">
                <a16:creationId xmlns:a16="http://schemas.microsoft.com/office/drawing/2014/main" id="{FFFD28B7-CC22-4615-B487-71F011040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Rectangle 8">
            <a:extLst>
              <a:ext uri="{FF2B5EF4-FFF2-40B4-BE49-F238E27FC236}">
                <a16:creationId xmlns:a16="http://schemas.microsoft.com/office/drawing/2014/main" id="{712E4DE6-A2E5-4786-B1B9-795E13D12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7">
            <a:extLst>
              <a:ext uri="{FF2B5EF4-FFF2-40B4-BE49-F238E27FC236}">
                <a16:creationId xmlns:a16="http://schemas.microsoft.com/office/drawing/2014/main" id="{176DEB1C-09CA-478A-AEEF-963E89897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Rectangle 8">
            <a:extLst>
              <a:ext uri="{FF2B5EF4-FFF2-40B4-BE49-F238E27FC236}">
                <a16:creationId xmlns:a16="http://schemas.microsoft.com/office/drawing/2014/main" id="{28861D55-9A89-4552-8E10-2201E1991D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8" y="644382"/>
            <a:ext cx="10734055"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7EF81153-AE96-4F84-8C12-77C28A5926AF}"/>
              </a:ext>
            </a:extLst>
          </p:cNvPr>
          <p:cNvSpPr>
            <a:spLocks noGrp="1"/>
          </p:cNvSpPr>
          <p:nvPr>
            <p:ph type="title"/>
          </p:nvPr>
        </p:nvSpPr>
        <p:spPr>
          <a:xfrm>
            <a:off x="1570455" y="1118009"/>
            <a:ext cx="4194241" cy="2401046"/>
          </a:xfrm>
        </p:spPr>
        <p:txBody>
          <a:bodyPr vert="horz" lIns="91440" tIns="45720" rIns="91440" bIns="45720" rtlCol="0" anchor="b">
            <a:normAutofit/>
          </a:bodyPr>
          <a:lstStyle/>
          <a:p>
            <a:r>
              <a:rPr lang="en-US" sz="5400" kern="1200" dirty="0">
                <a:solidFill>
                  <a:srgbClr val="FFFFFF"/>
                </a:solidFill>
                <a:latin typeface="+mj-lt"/>
                <a:ea typeface="+mj-ea"/>
                <a:cs typeface="+mj-cs"/>
              </a:rPr>
              <a:t>A Rotary Version?</a:t>
            </a:r>
          </a:p>
        </p:txBody>
      </p:sp>
      <p:sp>
        <p:nvSpPr>
          <p:cNvPr id="8" name="Text Placeholder 7">
            <a:extLst>
              <a:ext uri="{FF2B5EF4-FFF2-40B4-BE49-F238E27FC236}">
                <a16:creationId xmlns:a16="http://schemas.microsoft.com/office/drawing/2014/main" id="{B1368ADC-FDA1-43D1-B30E-CCEE1BC8AE1B}"/>
              </a:ext>
            </a:extLst>
          </p:cNvPr>
          <p:cNvSpPr>
            <a:spLocks noGrp="1"/>
          </p:cNvSpPr>
          <p:nvPr>
            <p:ph type="body" sz="half" idx="2"/>
          </p:nvPr>
        </p:nvSpPr>
        <p:spPr>
          <a:xfrm>
            <a:off x="1625873" y="3837709"/>
            <a:ext cx="4203811" cy="1385506"/>
          </a:xfrm>
        </p:spPr>
        <p:txBody>
          <a:bodyPr vert="horz" lIns="91440" tIns="45720" rIns="91440" bIns="45720" rtlCol="0">
            <a:noAutofit/>
          </a:bodyPr>
          <a:lstStyle/>
          <a:p>
            <a:r>
              <a:rPr lang="en-US" sz="3200" kern="1200" dirty="0">
                <a:solidFill>
                  <a:srgbClr val="FFFFFF"/>
                </a:solidFill>
                <a:latin typeface="+mn-lt"/>
                <a:ea typeface="+mn-ea"/>
                <a:cs typeface="+mn-cs"/>
              </a:rPr>
              <a:t>What if we put the Rotary Wheel on the back of the Smiley?</a:t>
            </a:r>
          </a:p>
        </p:txBody>
      </p:sp>
      <p:pic>
        <p:nvPicPr>
          <p:cNvPr id="7" name="Picture 6" descr="A picture containing grass, outdoor, outdoor object, stone&#10;&#10;Description automatically generated">
            <a:extLst>
              <a:ext uri="{FF2B5EF4-FFF2-40B4-BE49-F238E27FC236}">
                <a16:creationId xmlns:a16="http://schemas.microsoft.com/office/drawing/2014/main" id="{44651B15-D9C6-48F7-A5F5-005F99A4443A}"/>
              </a:ext>
            </a:extLst>
          </p:cNvPr>
          <p:cNvPicPr>
            <a:picLocks noChangeAspect="1"/>
          </p:cNvPicPr>
          <p:nvPr/>
        </p:nvPicPr>
        <p:blipFill rotWithShape="1">
          <a:blip r:embed="rId3">
            <a:extLst>
              <a:ext uri="{28A0092B-C50C-407E-A947-70E740481C1C}">
                <a14:useLocalDpi xmlns:a14="http://schemas.microsoft.com/office/drawing/2010/main" val="0"/>
              </a:ext>
            </a:extLst>
          </a:blip>
          <a:srcRect l="11140" t="362" r="9513" b="-362"/>
          <a:stretch/>
        </p:blipFill>
        <p:spPr>
          <a:xfrm>
            <a:off x="5977563" y="1118009"/>
            <a:ext cx="4930392" cy="4166863"/>
          </a:xfrm>
          <a:prstGeom prst="rect">
            <a:avLst/>
          </a:prstGeom>
        </p:spPr>
      </p:pic>
      <p:sp>
        <p:nvSpPr>
          <p:cNvPr id="10" name="Content Placeholder 9">
            <a:extLst>
              <a:ext uri="{FF2B5EF4-FFF2-40B4-BE49-F238E27FC236}">
                <a16:creationId xmlns:a16="http://schemas.microsoft.com/office/drawing/2014/main" id="{A983AAD3-0664-4CFC-9F31-CD23C0BDEB89}"/>
              </a:ext>
            </a:extLst>
          </p:cNvPr>
          <p:cNvSpPr>
            <a:spLocks noGrp="1"/>
          </p:cNvSpPr>
          <p:nvPr>
            <p:ph idx="1"/>
          </p:nvPr>
        </p:nvSpPr>
        <p:spPr/>
        <p:txBody>
          <a:bodyPr/>
          <a:lstStyle/>
          <a:p>
            <a:pPr marL="0" indent="0">
              <a:buNone/>
            </a:pPr>
            <a:r>
              <a:rPr lang="en-US" dirty="0"/>
              <a:t> </a:t>
            </a:r>
          </a:p>
        </p:txBody>
      </p:sp>
    </p:spTree>
    <p:extLst>
      <p:ext uri="{BB962C8B-B14F-4D97-AF65-F5344CB8AC3E}">
        <p14:creationId xmlns:p14="http://schemas.microsoft.com/office/powerpoint/2010/main" val="1365332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6">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8">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20"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94959C32-1375-456D-A556-DCA9C8ABEAC2}"/>
              </a:ext>
            </a:extLst>
          </p:cNvPr>
          <p:cNvSpPr>
            <a:spLocks noGrp="1"/>
          </p:cNvSpPr>
          <p:nvPr>
            <p:ph type="title"/>
          </p:nvPr>
        </p:nvSpPr>
        <p:spPr>
          <a:xfrm>
            <a:off x="1098468" y="885651"/>
            <a:ext cx="3229803" cy="4624603"/>
          </a:xfrm>
        </p:spPr>
        <p:txBody>
          <a:bodyPr>
            <a:normAutofit/>
          </a:bodyPr>
          <a:lstStyle/>
          <a:p>
            <a:r>
              <a:rPr lang="en-US">
                <a:solidFill>
                  <a:srgbClr val="FFFFFF"/>
                </a:solidFill>
              </a:rPr>
              <a:t>Just for Fun!</a:t>
            </a:r>
          </a:p>
        </p:txBody>
      </p:sp>
      <p:sp>
        <p:nvSpPr>
          <p:cNvPr id="3" name="Content Placeholder 2">
            <a:extLst>
              <a:ext uri="{FF2B5EF4-FFF2-40B4-BE49-F238E27FC236}">
                <a16:creationId xmlns:a16="http://schemas.microsoft.com/office/drawing/2014/main" id="{DCF15508-F88E-442F-86A1-67407CD154B6}"/>
              </a:ext>
            </a:extLst>
          </p:cNvPr>
          <p:cNvSpPr>
            <a:spLocks noGrp="1"/>
          </p:cNvSpPr>
          <p:nvPr>
            <p:ph idx="1"/>
          </p:nvPr>
        </p:nvSpPr>
        <p:spPr>
          <a:xfrm>
            <a:off x="4978708" y="885651"/>
            <a:ext cx="6525220" cy="4616849"/>
          </a:xfrm>
        </p:spPr>
        <p:txBody>
          <a:bodyPr anchor="ctr">
            <a:normAutofit/>
          </a:bodyPr>
          <a:lstStyle/>
          <a:p>
            <a:pPr marL="342900" marR="0" lvl="0" indent="-342900">
              <a:spcBef>
                <a:spcPts val="0"/>
              </a:spcBef>
              <a:spcAft>
                <a:spcPts val="600"/>
              </a:spcAft>
              <a:buFont typeface="Symbol" panose="05050102010706020507" pitchFamily="18" charset="2"/>
              <a:buChar char=""/>
            </a:pPr>
            <a:r>
              <a:rPr lang="en-US" sz="2400">
                <a:effectLst/>
                <a:latin typeface="Calibri" panose="020F0502020204030204" pitchFamily="34" charset="0"/>
                <a:ea typeface="Times New Roman" panose="02020603050405020304" pitchFamily="18" charset="0"/>
              </a:rPr>
              <a:t>Surprise members with a life event (new baby, anniversary, birthday, etc.)</a:t>
            </a:r>
            <a:endParaRPr lang="en-US" sz="2400">
              <a:effectLst/>
              <a:latin typeface="Calibri" panose="020F0502020204030204" pitchFamily="34" charset="0"/>
              <a:ea typeface="Calibri" panose="020F0502020204030204" pitchFamily="34" charset="0"/>
            </a:endParaRPr>
          </a:p>
          <a:p>
            <a:pPr marL="342900" marR="0" lvl="0" indent="-342900">
              <a:spcBef>
                <a:spcPts val="0"/>
              </a:spcBef>
              <a:spcAft>
                <a:spcPts val="600"/>
              </a:spcAft>
              <a:buFont typeface="Symbol" panose="05050102010706020507" pitchFamily="18" charset="2"/>
              <a:buChar char=""/>
            </a:pPr>
            <a:r>
              <a:rPr lang="en-US" sz="2400">
                <a:effectLst/>
                <a:latin typeface="Calibri" panose="020F0502020204030204" pitchFamily="34" charset="0"/>
                <a:ea typeface="Times New Roman" panose="02020603050405020304" pitchFamily="18" charset="0"/>
              </a:rPr>
              <a:t>Connect with members who are ill or who haven’t been attending meetings.</a:t>
            </a:r>
            <a:endParaRPr lang="en-US" sz="2400">
              <a:effectLst/>
              <a:latin typeface="Calibri" panose="020F0502020204030204" pitchFamily="34" charset="0"/>
              <a:ea typeface="Calibri" panose="020F0502020204030204" pitchFamily="34" charset="0"/>
            </a:endParaRPr>
          </a:p>
          <a:p>
            <a:pPr marL="342900" marR="0" lvl="0" indent="-342900">
              <a:spcBef>
                <a:spcPts val="0"/>
              </a:spcBef>
              <a:spcAft>
                <a:spcPts val="600"/>
              </a:spcAft>
              <a:buFont typeface="Symbol" panose="05050102010706020507" pitchFamily="18" charset="2"/>
              <a:buChar char=""/>
            </a:pPr>
            <a:r>
              <a:rPr lang="en-US" sz="2400">
                <a:effectLst/>
                <a:latin typeface="Calibri" panose="020F0502020204030204" pitchFamily="34" charset="0"/>
                <a:ea typeface="Times New Roman" panose="02020603050405020304" pitchFamily="18" charset="0"/>
              </a:rPr>
              <a:t>Honor first responders – police, fire, teachers, nurses, etc.</a:t>
            </a:r>
            <a:endParaRPr lang="en-US" sz="2400">
              <a:effectLst/>
              <a:latin typeface="Calibri" panose="020F0502020204030204" pitchFamily="34" charset="0"/>
              <a:ea typeface="Calibri" panose="020F0502020204030204" pitchFamily="34" charset="0"/>
            </a:endParaRPr>
          </a:p>
          <a:p>
            <a:pPr marL="342900" marR="0" lvl="0" indent="-342900">
              <a:spcBef>
                <a:spcPts val="0"/>
              </a:spcBef>
              <a:spcAft>
                <a:spcPts val="600"/>
              </a:spcAft>
              <a:buFont typeface="Symbol" panose="05050102010706020507" pitchFamily="18" charset="2"/>
              <a:buChar char=""/>
            </a:pPr>
            <a:r>
              <a:rPr lang="en-US" sz="2400">
                <a:effectLst/>
                <a:latin typeface="Calibri" panose="020F0502020204030204" pitchFamily="34" charset="0"/>
                <a:ea typeface="Times New Roman" panose="02020603050405020304" pitchFamily="18" charset="0"/>
              </a:rPr>
              <a:t>Use as a fundraiser. Members could pay to have them put in someone else’s yard for a birthday; or ask for payment to have them moved.</a:t>
            </a:r>
            <a:endParaRPr lang="en-US" sz="2400">
              <a:effectLst/>
              <a:latin typeface="Calibri" panose="020F0502020204030204" pitchFamily="34" charset="0"/>
              <a:ea typeface="Calibri" panose="020F0502020204030204" pitchFamily="34" charset="0"/>
            </a:endParaRPr>
          </a:p>
          <a:p>
            <a:pPr marL="342900" marR="0" lvl="0" indent="-342900">
              <a:spcBef>
                <a:spcPts val="0"/>
              </a:spcBef>
              <a:spcAft>
                <a:spcPts val="600"/>
              </a:spcAft>
              <a:buFont typeface="Symbol" panose="05050102010706020507" pitchFamily="18" charset="2"/>
              <a:buChar char=""/>
            </a:pPr>
            <a:r>
              <a:rPr lang="en-US" sz="2400">
                <a:effectLst/>
                <a:latin typeface="Calibri" panose="020F0502020204030204" pitchFamily="34" charset="0"/>
                <a:ea typeface="Times New Roman" panose="02020603050405020304" pitchFamily="18" charset="0"/>
              </a:rPr>
              <a:t>During a Rotary project draw attention while it’s underway, like a playground map project.</a:t>
            </a:r>
            <a:endParaRPr lang="en-US" sz="24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97569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7">
            <a:extLst>
              <a:ext uri="{FF2B5EF4-FFF2-40B4-BE49-F238E27FC236}">
                <a16:creationId xmlns:a16="http://schemas.microsoft.com/office/drawing/2014/main" id="{05828274-2EF9-4E7A-81EE-2EA6199866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5">
            <a:extLst>
              <a:ext uri="{FF2B5EF4-FFF2-40B4-BE49-F238E27FC236}">
                <a16:creationId xmlns:a16="http://schemas.microsoft.com/office/drawing/2014/main" id="{80FA655C-A14A-4E97-B6FB-41150B2CC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789091" y="4377267"/>
            <a:ext cx="542047" cy="2376459"/>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6">
            <a:extLst>
              <a:ext uri="{FF2B5EF4-FFF2-40B4-BE49-F238E27FC236}">
                <a16:creationId xmlns:a16="http://schemas.microsoft.com/office/drawing/2014/main" id="{D2E69EA3-AF0D-4963-BD05-5F8D172D4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783841" y="4208147"/>
            <a:ext cx="369761" cy="212183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7">
            <a:extLst>
              <a:ext uri="{FF2B5EF4-FFF2-40B4-BE49-F238E27FC236}">
                <a16:creationId xmlns:a16="http://schemas.microsoft.com/office/drawing/2014/main" id="{CA24F386-96F7-46D9-9FB1-606B7695B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951746" y="4098332"/>
            <a:ext cx="201857" cy="20558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6">
            <a:extLst>
              <a:ext uri="{FF2B5EF4-FFF2-40B4-BE49-F238E27FC236}">
                <a16:creationId xmlns:a16="http://schemas.microsoft.com/office/drawing/2014/main" id="{66100661-DE42-4292-8B05-19DA0FF521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7747" y="4208147"/>
            <a:ext cx="339126" cy="212183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7">
            <a:extLst>
              <a:ext uri="{FF2B5EF4-FFF2-40B4-BE49-F238E27FC236}">
                <a16:creationId xmlns:a16="http://schemas.microsoft.com/office/drawing/2014/main" id="{562DCB34-ABBD-4664-A5E3-8D7E5CFC7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8739" y="4098333"/>
            <a:ext cx="201857" cy="20558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Rectangle 8">
            <a:extLst>
              <a:ext uri="{FF2B5EF4-FFF2-40B4-BE49-F238E27FC236}">
                <a16:creationId xmlns:a16="http://schemas.microsoft.com/office/drawing/2014/main" id="{3F0D4DEA-32D7-4538-A4D7-3306B5AE3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51447" y="4098334"/>
            <a:ext cx="7978524" cy="196077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CAB0610-6C82-4E34-83B1-30DD8BD41131}"/>
              </a:ext>
            </a:extLst>
          </p:cNvPr>
          <p:cNvSpPr>
            <a:spLocks noGrp="1"/>
          </p:cNvSpPr>
          <p:nvPr>
            <p:ph type="title"/>
          </p:nvPr>
        </p:nvSpPr>
        <p:spPr>
          <a:xfrm>
            <a:off x="1277301" y="4267831"/>
            <a:ext cx="7409500" cy="1071585"/>
          </a:xfrm>
        </p:spPr>
        <p:txBody>
          <a:bodyPr vert="horz" lIns="91440" tIns="45720" rIns="91440" bIns="45720" rtlCol="0" anchor="b">
            <a:normAutofit/>
          </a:bodyPr>
          <a:lstStyle/>
          <a:p>
            <a:r>
              <a:rPr lang="en-US" sz="4800">
                <a:solidFill>
                  <a:srgbClr val="FEFFFF"/>
                </a:solidFill>
              </a:rPr>
              <a:t>Vaccine Awareness</a:t>
            </a:r>
          </a:p>
        </p:txBody>
      </p:sp>
      <p:sp>
        <p:nvSpPr>
          <p:cNvPr id="62" name="Rectangle 8">
            <a:extLst>
              <a:ext uri="{FF2B5EF4-FFF2-40B4-BE49-F238E27FC236}">
                <a16:creationId xmlns:a16="http://schemas.microsoft.com/office/drawing/2014/main" id="{EABF5A50-8226-4F5F-936D-F759CC114C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67800" y="4377267"/>
            <a:ext cx="3121152" cy="19527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13" name="Content Placeholder 4" descr="A picture containing text, grass, outdoor, sign&#10;&#10;Description automatically generated">
            <a:extLst>
              <a:ext uri="{FF2B5EF4-FFF2-40B4-BE49-F238E27FC236}">
                <a16:creationId xmlns:a16="http://schemas.microsoft.com/office/drawing/2014/main" id="{DDD99B53-5D13-43BB-86A0-D3DB89CC0C80}"/>
              </a:ext>
            </a:extLst>
          </p:cNvPr>
          <p:cNvPicPr>
            <a:picLocks noChangeAspect="1"/>
          </p:cNvPicPr>
          <p:nvPr/>
        </p:nvPicPr>
        <p:blipFill rotWithShape="1">
          <a:blip r:embed="rId3">
            <a:extLst>
              <a:ext uri="{28A0092B-C50C-407E-A947-70E740481C1C}">
                <a14:useLocalDpi xmlns:a14="http://schemas.microsoft.com/office/drawing/2010/main" val="0"/>
              </a:ext>
            </a:extLst>
          </a:blip>
          <a:srcRect t="24929" b="37366"/>
          <a:stretch/>
        </p:blipFill>
        <p:spPr>
          <a:xfrm>
            <a:off x="4736526" y="1468889"/>
            <a:ext cx="5801784" cy="1640694"/>
          </a:xfrm>
          <a:prstGeom prst="rect">
            <a:avLst/>
          </a:prstGeom>
        </p:spPr>
      </p:pic>
      <p:pic>
        <p:nvPicPr>
          <p:cNvPr id="15" name="Content Placeholder 4" descr="A picture containing text, grass, outdoor, sign&#10;&#10;Description automatically generated">
            <a:extLst>
              <a:ext uri="{FF2B5EF4-FFF2-40B4-BE49-F238E27FC236}">
                <a16:creationId xmlns:a16="http://schemas.microsoft.com/office/drawing/2014/main" id="{B7E3631D-1F38-4517-9076-C69CDD344EA5}"/>
              </a:ext>
            </a:extLst>
          </p:cNvPr>
          <p:cNvPicPr>
            <a:picLocks noChangeAspect="1"/>
          </p:cNvPicPr>
          <p:nvPr/>
        </p:nvPicPr>
        <p:blipFill rotWithShape="1">
          <a:blip r:embed="rId3">
            <a:extLst>
              <a:ext uri="{28A0092B-C50C-407E-A947-70E740481C1C}">
                <a14:useLocalDpi xmlns:a14="http://schemas.microsoft.com/office/drawing/2010/main" val="0"/>
              </a:ext>
            </a:extLst>
          </a:blip>
          <a:srcRect l="68388" t="24929" r="2626" b="37366"/>
          <a:stretch/>
        </p:blipFill>
        <p:spPr>
          <a:xfrm>
            <a:off x="1060113" y="839719"/>
            <a:ext cx="2905769" cy="2834869"/>
          </a:xfrm>
          <a:prstGeom prst="rect">
            <a:avLst/>
          </a:prstGeom>
        </p:spPr>
      </p:pic>
    </p:spTree>
    <p:extLst>
      <p:ext uri="{BB962C8B-B14F-4D97-AF65-F5344CB8AC3E}">
        <p14:creationId xmlns:p14="http://schemas.microsoft.com/office/powerpoint/2010/main" val="4044058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85216"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grass, outdoor, tree, house&#10;&#10;Description automatically generated">
            <a:extLst>
              <a:ext uri="{FF2B5EF4-FFF2-40B4-BE49-F238E27FC236}">
                <a16:creationId xmlns:a16="http://schemas.microsoft.com/office/drawing/2014/main" id="{FCBFCDE7-D305-4ECA-AD86-884E63F9470E}"/>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r="1" b="8664"/>
          <a:stretch/>
        </p:blipFill>
        <p:spPr>
          <a:xfrm>
            <a:off x="5280025" y="701675"/>
            <a:ext cx="6269038" cy="4273550"/>
          </a:xfrm>
          <a:prstGeom prst="rect">
            <a:avLst/>
          </a:prstGeom>
        </p:spPr>
      </p:pic>
      <p:pic>
        <p:nvPicPr>
          <p:cNvPr id="13" name="Picture 12" descr="A sign outside of a house&#10;&#10;Description automatically generated with low confidence">
            <a:extLst>
              <a:ext uri="{FF2B5EF4-FFF2-40B4-BE49-F238E27FC236}">
                <a16:creationId xmlns:a16="http://schemas.microsoft.com/office/drawing/2014/main" id="{1EA80693-BE78-41DA-817F-611B0A1AE92A}"/>
              </a:ext>
            </a:extLst>
          </p:cNvPr>
          <p:cNvPicPr>
            <a:picLocks noChangeAspect="1"/>
          </p:cNvPicPr>
          <p:nvPr/>
        </p:nvPicPr>
        <p:blipFill rotWithShape="1">
          <a:blip r:embed="rId4">
            <a:extLst>
              <a:ext uri="{28A0092B-C50C-407E-A947-70E740481C1C}">
                <a14:useLocalDpi xmlns:a14="http://schemas.microsoft.com/office/drawing/2010/main" val="0"/>
              </a:ext>
            </a:extLst>
          </a:blip>
          <a:srcRect l="11412" t="21668" r="13657" b="5283"/>
          <a:stretch/>
        </p:blipFill>
        <p:spPr>
          <a:xfrm>
            <a:off x="5280025" y="5040313"/>
            <a:ext cx="1546225" cy="1114425"/>
          </a:xfrm>
          <a:prstGeom prst="rect">
            <a:avLst/>
          </a:prstGeom>
        </p:spPr>
      </p:pic>
      <p:pic>
        <p:nvPicPr>
          <p:cNvPr id="9" name="Picture 8" descr="A sign on a pole&#10;&#10;Description automatically generated with low confidence">
            <a:extLst>
              <a:ext uri="{FF2B5EF4-FFF2-40B4-BE49-F238E27FC236}">
                <a16:creationId xmlns:a16="http://schemas.microsoft.com/office/drawing/2014/main" id="{04A2CCA0-5C10-4AD2-99EB-57A2EB53E380}"/>
              </a:ext>
            </a:extLst>
          </p:cNvPr>
          <p:cNvPicPr>
            <a:picLocks noChangeAspect="1"/>
          </p:cNvPicPr>
          <p:nvPr/>
        </p:nvPicPr>
        <p:blipFill rotWithShape="1">
          <a:blip r:embed="rId5">
            <a:extLst>
              <a:ext uri="{28A0092B-C50C-407E-A947-70E740481C1C}">
                <a14:useLocalDpi xmlns:a14="http://schemas.microsoft.com/office/drawing/2010/main" val="0"/>
              </a:ext>
            </a:extLst>
          </a:blip>
          <a:srcRect l="5698" t="8984" r="8564" b="3627"/>
          <a:stretch/>
        </p:blipFill>
        <p:spPr>
          <a:xfrm>
            <a:off x="6892925" y="5040313"/>
            <a:ext cx="1474788" cy="1114425"/>
          </a:xfrm>
          <a:prstGeom prst="rect">
            <a:avLst/>
          </a:prstGeom>
        </p:spPr>
      </p:pic>
      <p:pic>
        <p:nvPicPr>
          <p:cNvPr id="3" name="Picture 2" descr="Graphical user interface&#10;&#10;Description automatically generated with medium confidence">
            <a:extLst>
              <a:ext uri="{FF2B5EF4-FFF2-40B4-BE49-F238E27FC236}">
                <a16:creationId xmlns:a16="http://schemas.microsoft.com/office/drawing/2014/main" id="{6D82BF74-C53B-451D-A6AE-A9E9217DBF18}"/>
              </a:ext>
            </a:extLst>
          </p:cNvPr>
          <p:cNvPicPr>
            <a:picLocks noChangeAspect="1"/>
          </p:cNvPicPr>
          <p:nvPr/>
        </p:nvPicPr>
        <p:blipFill>
          <a:blip r:embed="rId6"/>
          <a:stretch>
            <a:fillRect/>
          </a:stretch>
        </p:blipFill>
        <p:spPr>
          <a:xfrm>
            <a:off x="8434388" y="5040313"/>
            <a:ext cx="1522413" cy="1114425"/>
          </a:xfrm>
          <a:prstGeom prst="rect">
            <a:avLst/>
          </a:prstGeom>
        </p:spPr>
      </p:pic>
      <p:pic>
        <p:nvPicPr>
          <p:cNvPr id="6" name="Picture 5" descr="A picture containing text, outdoor, sign&#10;&#10;Description automatically generated">
            <a:extLst>
              <a:ext uri="{FF2B5EF4-FFF2-40B4-BE49-F238E27FC236}">
                <a16:creationId xmlns:a16="http://schemas.microsoft.com/office/drawing/2014/main" id="{E764BC46-6365-4FC2-9FDF-6CAC93ACA765}"/>
              </a:ext>
            </a:extLst>
          </p:cNvPr>
          <p:cNvPicPr>
            <a:picLocks noChangeAspect="1"/>
          </p:cNvPicPr>
          <p:nvPr/>
        </p:nvPicPr>
        <p:blipFill rotWithShape="1">
          <a:blip r:embed="rId7">
            <a:extLst>
              <a:ext uri="{28A0092B-C50C-407E-A947-70E740481C1C}">
                <a14:useLocalDpi xmlns:a14="http://schemas.microsoft.com/office/drawing/2010/main" val="0"/>
              </a:ext>
            </a:extLst>
          </a:blip>
          <a:srcRect l="11874" t="16719" r="9159" b="5382"/>
          <a:stretch/>
        </p:blipFill>
        <p:spPr>
          <a:xfrm>
            <a:off x="10023475" y="5040313"/>
            <a:ext cx="1527175" cy="1114425"/>
          </a:xfrm>
          <a:prstGeom prst="rect">
            <a:avLst/>
          </a:prstGeom>
        </p:spPr>
      </p:pic>
      <p:sp>
        <p:nvSpPr>
          <p:cNvPr id="2" name="Title 1">
            <a:extLst>
              <a:ext uri="{FF2B5EF4-FFF2-40B4-BE49-F238E27FC236}">
                <a16:creationId xmlns:a16="http://schemas.microsoft.com/office/drawing/2014/main" id="{ECAB0610-6C82-4E34-83B1-30DD8BD41131}"/>
              </a:ext>
            </a:extLst>
          </p:cNvPr>
          <p:cNvSpPr>
            <a:spLocks noGrp="1"/>
          </p:cNvSpPr>
          <p:nvPr>
            <p:ph type="title"/>
          </p:nvPr>
        </p:nvSpPr>
        <p:spPr>
          <a:xfrm>
            <a:off x="943277" y="712269"/>
            <a:ext cx="3370998" cy="2794936"/>
          </a:xfrm>
        </p:spPr>
        <p:txBody>
          <a:bodyPr vert="horz" lIns="91440" tIns="45720" rIns="91440" bIns="45720" rtlCol="0" anchor="ctr">
            <a:normAutofit/>
          </a:bodyPr>
          <a:lstStyle/>
          <a:p>
            <a:r>
              <a:rPr lang="en-US" kern="1200" dirty="0">
                <a:solidFill>
                  <a:srgbClr val="FFFFFF"/>
                </a:solidFill>
                <a:latin typeface="+mj-lt"/>
                <a:ea typeface="+mj-ea"/>
                <a:cs typeface="+mj-cs"/>
              </a:rPr>
              <a:t>Flexible </a:t>
            </a:r>
            <a:br>
              <a:rPr lang="en-US" kern="1200" dirty="0">
                <a:solidFill>
                  <a:srgbClr val="FFFFFF"/>
                </a:solidFill>
                <a:latin typeface="+mj-lt"/>
                <a:ea typeface="+mj-ea"/>
                <a:cs typeface="+mj-cs"/>
              </a:rPr>
            </a:br>
            <a:r>
              <a:rPr lang="en-US" kern="1200" dirty="0">
                <a:solidFill>
                  <a:srgbClr val="FFFFFF"/>
                </a:solidFill>
                <a:latin typeface="+mj-lt"/>
                <a:ea typeface="+mj-ea"/>
                <a:cs typeface="+mj-cs"/>
              </a:rPr>
              <a:t>Set Up</a:t>
            </a:r>
          </a:p>
        </p:txBody>
      </p:sp>
      <p:sp>
        <p:nvSpPr>
          <p:cNvPr id="10" name="Title 1">
            <a:extLst>
              <a:ext uri="{FF2B5EF4-FFF2-40B4-BE49-F238E27FC236}">
                <a16:creationId xmlns:a16="http://schemas.microsoft.com/office/drawing/2014/main" id="{2A1C2CD8-3232-4E0B-84C5-56B6F55D519B}"/>
              </a:ext>
            </a:extLst>
          </p:cNvPr>
          <p:cNvSpPr txBox="1">
            <a:spLocks/>
          </p:cNvSpPr>
          <p:nvPr/>
        </p:nvSpPr>
        <p:spPr>
          <a:xfrm>
            <a:off x="939265" y="3186768"/>
            <a:ext cx="3370998" cy="27949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FFFFFF"/>
                </a:solidFill>
              </a:rPr>
              <a:t>Simple </a:t>
            </a:r>
            <a:r>
              <a:rPr lang="en-US">
                <a:solidFill>
                  <a:srgbClr val="FFFFFF"/>
                </a:solidFill>
              </a:rPr>
              <a:t>to Implement</a:t>
            </a:r>
            <a:endParaRPr lang="en-US" dirty="0">
              <a:solidFill>
                <a:srgbClr val="FFFFFF"/>
              </a:solidFill>
            </a:endParaRPr>
          </a:p>
        </p:txBody>
      </p:sp>
    </p:spTree>
    <p:extLst>
      <p:ext uri="{BB962C8B-B14F-4D97-AF65-F5344CB8AC3E}">
        <p14:creationId xmlns:p14="http://schemas.microsoft.com/office/powerpoint/2010/main" val="2172570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Rectangle 69">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Title 2">
            <a:extLst>
              <a:ext uri="{FF2B5EF4-FFF2-40B4-BE49-F238E27FC236}">
                <a16:creationId xmlns:a16="http://schemas.microsoft.com/office/drawing/2014/main" id="{DE00462E-C14E-4C71-A6A5-21069BC689B7}"/>
              </a:ext>
            </a:extLst>
          </p:cNvPr>
          <p:cNvSpPr>
            <a:spLocks noGrp="1"/>
          </p:cNvSpPr>
          <p:nvPr>
            <p:ph type="title"/>
          </p:nvPr>
        </p:nvSpPr>
        <p:spPr>
          <a:xfrm>
            <a:off x="958506" y="800392"/>
            <a:ext cx="10264697" cy="1212102"/>
          </a:xfrm>
        </p:spPr>
        <p:txBody>
          <a:bodyPr>
            <a:normAutofit/>
          </a:bodyPr>
          <a:lstStyle/>
          <a:p>
            <a:r>
              <a:rPr lang="en-US" sz="40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People of Action</a:t>
            </a:r>
            <a:endParaRPr lang="en-US" sz="4000" dirty="0">
              <a:solidFill>
                <a:srgbClr val="FFFFFF"/>
              </a:solidFill>
            </a:endParaRPr>
          </a:p>
        </p:txBody>
      </p:sp>
      <p:sp>
        <p:nvSpPr>
          <p:cNvPr id="4" name="Content Placeholder 3">
            <a:extLst>
              <a:ext uri="{FF2B5EF4-FFF2-40B4-BE49-F238E27FC236}">
                <a16:creationId xmlns:a16="http://schemas.microsoft.com/office/drawing/2014/main" id="{165F5B15-C9B6-4A5A-9611-FD7D728D212E}"/>
              </a:ext>
            </a:extLst>
          </p:cNvPr>
          <p:cNvSpPr>
            <a:spLocks noGrp="1"/>
          </p:cNvSpPr>
          <p:nvPr>
            <p:ph idx="1"/>
          </p:nvPr>
        </p:nvSpPr>
        <p:spPr>
          <a:xfrm>
            <a:off x="1367624" y="2490436"/>
            <a:ext cx="9708995" cy="3567173"/>
          </a:xfrm>
        </p:spPr>
        <p:txBody>
          <a:bodyPr anchor="ctr">
            <a:normAutofit/>
          </a:bodyPr>
          <a:lstStyle/>
          <a:p>
            <a:pPr marL="342900" indent="-342900">
              <a:spcBef>
                <a:spcPts val="0"/>
              </a:spcBef>
              <a:spcAft>
                <a:spcPts val="600"/>
              </a:spcAft>
              <a:buFont typeface="Symbol" panose="05050102010706020507" pitchFamily="18" charset="2"/>
              <a:buChar char=""/>
            </a:pPr>
            <a:r>
              <a:rPr lang="en-US" sz="3600" dirty="0">
                <a:latin typeface="Calibri" panose="020F0502020204030204" pitchFamily="34" charset="0"/>
                <a:ea typeface="Calibri" panose="020F0502020204030204" pitchFamily="34" charset="0"/>
                <a:cs typeface="Times New Roman" panose="02020603050405020304" pitchFamily="18" charset="0"/>
              </a:rPr>
              <a:t>Service (club, community)</a:t>
            </a:r>
          </a:p>
          <a:p>
            <a:pPr marL="342900" indent="-342900">
              <a:spcBef>
                <a:spcPts val="0"/>
              </a:spcBef>
              <a:spcAft>
                <a:spcPts val="600"/>
              </a:spcAft>
              <a:buFont typeface="Symbol" panose="05050102010706020507" pitchFamily="18" charset="2"/>
              <a:buChar char=""/>
            </a:pPr>
            <a:r>
              <a:rPr lang="en-US" sz="3600" dirty="0">
                <a:latin typeface="Calibri" panose="020F0502020204030204" pitchFamily="34" charset="0"/>
                <a:ea typeface="Calibri" panose="020F0502020204030204" pitchFamily="34" charset="0"/>
                <a:cs typeface="Times New Roman" panose="02020603050405020304" pitchFamily="18" charset="0"/>
              </a:rPr>
              <a:t>Rotary publicity (community wide) </a:t>
            </a:r>
          </a:p>
          <a:p>
            <a:pPr marL="342900" marR="0" lvl="0" indent="-342900">
              <a:spcBef>
                <a:spcPts val="0"/>
              </a:spcBef>
              <a:spcAft>
                <a:spcPts val="600"/>
              </a:spcAft>
              <a:buFont typeface="Symbol" panose="05050102010706020507" pitchFamily="18" charset="2"/>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Member engagement (COVID and beyond)</a:t>
            </a:r>
          </a:p>
        </p:txBody>
      </p:sp>
      <p:sp>
        <p:nvSpPr>
          <p:cNvPr id="2" name="TextBox 1">
            <a:extLst>
              <a:ext uri="{FF2B5EF4-FFF2-40B4-BE49-F238E27FC236}">
                <a16:creationId xmlns:a16="http://schemas.microsoft.com/office/drawing/2014/main" id="{424A7986-182A-4DE5-9B67-B30A05E620BC}"/>
              </a:ext>
            </a:extLst>
          </p:cNvPr>
          <p:cNvSpPr txBox="1"/>
          <p:nvPr/>
        </p:nvSpPr>
        <p:spPr>
          <a:xfrm>
            <a:off x="1367624" y="5460275"/>
            <a:ext cx="9177719" cy="830997"/>
          </a:xfrm>
          <a:prstGeom prst="rect">
            <a:avLst/>
          </a:prstGeom>
          <a:solidFill>
            <a:srgbClr val="FFFF00"/>
          </a:solidFill>
          <a:ln w="57150">
            <a:solidFill>
              <a:schemeClr val="accent1"/>
            </a:solidFill>
          </a:ln>
        </p:spPr>
        <p:txBody>
          <a:bodyPr wrap="square" rtlCol="0">
            <a:spAutoFit/>
          </a:bodyPr>
          <a:lstStyle/>
          <a:p>
            <a:r>
              <a:rPr lang="en-US" sz="2400" b="1" dirty="0">
                <a:ln w="0"/>
              </a:rPr>
              <a:t>Customize your press release and share your Rotary efforts.</a:t>
            </a:r>
          </a:p>
          <a:p>
            <a:r>
              <a:rPr lang="en-US" sz="2400" b="1" dirty="0">
                <a:ln w="0"/>
              </a:rPr>
              <a:t>Send photos of how your club is using them to DeAnn.Sullivan@att.net</a:t>
            </a:r>
          </a:p>
        </p:txBody>
      </p:sp>
    </p:spTree>
    <p:extLst>
      <p:ext uri="{BB962C8B-B14F-4D97-AF65-F5344CB8AC3E}">
        <p14:creationId xmlns:p14="http://schemas.microsoft.com/office/powerpoint/2010/main" val="537656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TotalTime>
  <Words>1062</Words>
  <Application>Microsoft Office PowerPoint</Application>
  <PresentationFormat>Widescreen</PresentationFormat>
  <Paragraphs>63</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Symbol</vt:lpstr>
      <vt:lpstr>Office Theme</vt:lpstr>
      <vt:lpstr>Sharing Smiles and  Promoting Vaccine Awareness</vt:lpstr>
      <vt:lpstr>The Inspiration</vt:lpstr>
      <vt:lpstr>A Rotary Version?</vt:lpstr>
      <vt:lpstr>Just for Fun!</vt:lpstr>
      <vt:lpstr>Vaccine Awareness</vt:lpstr>
      <vt:lpstr>Flexible  Set Up</vt:lpstr>
      <vt:lpstr>People of Action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Sharing Smiles and  Promoting Vaccine Awareness</dc:title>
  <dc:creator>DeAnn Sullivan</dc:creator>
  <cp:lastModifiedBy>DeAnn Sullivan</cp:lastModifiedBy>
  <cp:revision>1</cp:revision>
  <cp:lastPrinted>2021-01-28T14:58:03Z</cp:lastPrinted>
  <dcterms:created xsi:type="dcterms:W3CDTF">2021-01-26T21:55:14Z</dcterms:created>
  <dcterms:modified xsi:type="dcterms:W3CDTF">2021-02-18T21:58:56Z</dcterms:modified>
</cp:coreProperties>
</file>