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eadership Tip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Leadership Tips</a:t>
            </a:r>
          </a:p>
        </p:txBody>
      </p:sp>
      <p:sp>
        <p:nvSpPr>
          <p:cNvPr id="152" name="A Two Generation View"/>
          <p:cNvSpPr txBox="1"/>
          <p:nvPr>
            <p:ph type="subTitle" sz="quarter" idx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/>
          <a:p>
            <a:pPr/>
            <a:r>
              <a:t>A Two Generation View</a:t>
            </a:r>
          </a:p>
        </p:txBody>
      </p:sp>
      <p:pic>
        <p:nvPicPr>
          <p:cNvPr id="153" name="image001.png" descr="image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41616" y="10125444"/>
            <a:ext cx="3414999" cy="136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001.png" descr="image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41616" y="10125444"/>
            <a:ext cx="3414999" cy="136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Listen and listening again"/>
          <p:cNvSpPr txBox="1"/>
          <p:nvPr/>
        </p:nvSpPr>
        <p:spPr>
          <a:xfrm>
            <a:off x="3178965" y="5519068"/>
            <a:ext cx="10479939" cy="1168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/>
            </a:lvl1pPr>
          </a:lstStyle>
          <a:p>
            <a:pPr/>
            <a:r>
              <a:t>Listen and listening again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001.png" descr="image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41616" y="10125444"/>
            <a:ext cx="3414999" cy="136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Take a stand…Try something new!"/>
          <p:cNvSpPr txBox="1"/>
          <p:nvPr/>
        </p:nvSpPr>
        <p:spPr>
          <a:xfrm>
            <a:off x="2950211" y="5302435"/>
            <a:ext cx="13148387" cy="1093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700"/>
            </a:lvl1pPr>
          </a:lstStyle>
          <a:p>
            <a:pPr/>
            <a:r>
              <a:t>Take a stand…Try something new!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001.png" descr="image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41616" y="10125444"/>
            <a:ext cx="3414999" cy="136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Build Up Others"/>
          <p:cNvSpPr txBox="1"/>
          <p:nvPr/>
        </p:nvSpPr>
        <p:spPr>
          <a:xfrm>
            <a:off x="5232609" y="5699726"/>
            <a:ext cx="5562601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Build Up Others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001.png" descr="image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41616" y="10125444"/>
            <a:ext cx="3414999" cy="136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Ask for Help…Delegate"/>
          <p:cNvSpPr txBox="1"/>
          <p:nvPr/>
        </p:nvSpPr>
        <p:spPr>
          <a:xfrm>
            <a:off x="4631296" y="5912172"/>
            <a:ext cx="8087107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Ask for Help…Delegate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001.png" descr="image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41616" y="10125444"/>
            <a:ext cx="3414999" cy="136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Own mistakes…Celebrate Success &amp; Failure"/>
          <p:cNvSpPr txBox="1"/>
          <p:nvPr/>
        </p:nvSpPr>
        <p:spPr>
          <a:xfrm>
            <a:off x="2141426" y="6077407"/>
            <a:ext cx="15285721" cy="99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Own mistakes…Celebrate Success &amp; Failure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image001.png" descr="image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41616" y="10125444"/>
            <a:ext cx="3414999" cy="136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Have Fun… your year will go by fast!"/>
          <p:cNvSpPr txBox="1"/>
          <p:nvPr/>
        </p:nvSpPr>
        <p:spPr>
          <a:xfrm>
            <a:off x="3466561" y="5770541"/>
            <a:ext cx="12588241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Have Fun… your year will go by fast!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