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12"/>
  </p:notesMasterIdLst>
  <p:sldIdLst>
    <p:sldId id="306" r:id="rId5"/>
    <p:sldId id="317" r:id="rId6"/>
    <p:sldId id="321" r:id="rId7"/>
    <p:sldId id="322" r:id="rId8"/>
    <p:sldId id="323" r:id="rId9"/>
    <p:sldId id="314" r:id="rId10"/>
    <p:sldId id="31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84967" autoAdjust="0"/>
  </p:normalViewPr>
  <p:slideViewPr>
    <p:cSldViewPr snapToGrid="0">
      <p:cViewPr varScale="1">
        <p:scale>
          <a:sx n="93" d="100"/>
          <a:sy n="93" d="100"/>
        </p:scale>
        <p:origin x="96" y="264"/>
      </p:cViewPr>
      <p:guideLst>
        <p:guide orient="horz" pos="1392"/>
        <p:guide pos="7056"/>
        <p:guide orient="horz"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28068-AFBD-4979-B752-9EB6F90B1386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39589-3E79-4C82-AA4A-FE78234FAA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780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4553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4553712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4848" y="1681163"/>
            <a:ext cx="4553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84848" y="2505075"/>
            <a:ext cx="4553712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5">
            <a:extLst>
              <a:ext uri="{FF2B5EF4-FFF2-40B4-BE49-F238E27FC236}">
                <a16:creationId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Graphic 14">
            <a:extLst>
              <a:ext uri="{FF2B5EF4-FFF2-40B4-BE49-F238E27FC236}">
                <a16:creationId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595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83480" y="1681163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83480" y="2505075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5">
            <a:extLst>
              <a:ext uri="{FF2B5EF4-FFF2-40B4-BE49-F238E27FC236}">
                <a16:creationId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Graphic 14">
            <a:extLst>
              <a:ext uri="{FF2B5EF4-FFF2-40B4-BE49-F238E27FC236}">
                <a16:creationId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2D693B15-7265-4478-9579-62FCD5222D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31352" y="1769269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48F9E92F-BB16-4896-A47F-6497C3D705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31352" y="2593181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3079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1656" y="804672"/>
            <a:ext cx="4434840" cy="886968"/>
          </a:xfrm>
        </p:spPr>
        <p:txBody>
          <a:bodyPr anchor="b"/>
          <a:lstStyle>
            <a:lvl1pPr algn="l">
              <a:defRPr sz="5400" b="0" i="0" cap="none" baseline="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4" y="1801368"/>
            <a:ext cx="4434840" cy="475488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108960"/>
            <a:ext cx="5221224" cy="3447288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146D6C1-343E-4F97-A565-55BBB15F4C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3464" y="301752"/>
            <a:ext cx="2459736" cy="2505456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BA123E2D-4554-47D5-B0EC-0C47EDB41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4952" y="301752"/>
            <a:ext cx="2459736" cy="2505456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891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3186EA6A-5CD5-4DF7-9C8A-EDFAF28A80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77111" y="407499"/>
            <a:ext cx="1952279" cy="1952279"/>
          </a:xfrm>
          <a:custGeom>
            <a:avLst/>
            <a:gdLst>
              <a:gd name="connsiteX0" fmla="*/ 976140 w 1952279"/>
              <a:gd name="connsiteY0" fmla="*/ 0 h 1952279"/>
              <a:gd name="connsiteX1" fmla="*/ 1952279 w 1952279"/>
              <a:gd name="connsiteY1" fmla="*/ 976140 h 1952279"/>
              <a:gd name="connsiteX2" fmla="*/ 976140 w 1952279"/>
              <a:gd name="connsiteY2" fmla="*/ 1952279 h 1952279"/>
              <a:gd name="connsiteX3" fmla="*/ 0 w 1952279"/>
              <a:gd name="connsiteY3" fmla="*/ 976140 h 1952279"/>
              <a:gd name="connsiteX4" fmla="*/ 976140 w 1952279"/>
              <a:gd name="connsiteY4" fmla="*/ 0 h 1952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279" h="1952279">
                <a:moveTo>
                  <a:pt x="976140" y="0"/>
                </a:moveTo>
                <a:cubicBezTo>
                  <a:pt x="1515247" y="0"/>
                  <a:pt x="1952279" y="437033"/>
                  <a:pt x="1952279" y="976140"/>
                </a:cubicBezTo>
                <a:cubicBezTo>
                  <a:pt x="1952279" y="1515246"/>
                  <a:pt x="1515247" y="1952279"/>
                  <a:pt x="976140" y="1952279"/>
                </a:cubicBezTo>
                <a:cubicBezTo>
                  <a:pt x="437033" y="1952279"/>
                  <a:pt x="0" y="1515246"/>
                  <a:pt x="0" y="976140"/>
                </a:cubicBezTo>
                <a:cubicBezTo>
                  <a:pt x="0" y="437033"/>
                  <a:pt x="437033" y="0"/>
                  <a:pt x="97614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83D5117F-F235-498D-99A5-9DE2D66557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28345" y="1972581"/>
            <a:ext cx="2290065" cy="2273502"/>
          </a:xfrm>
          <a:custGeom>
            <a:avLst/>
            <a:gdLst>
              <a:gd name="connsiteX0" fmla="*/ 1145032 w 2290065"/>
              <a:gd name="connsiteY0" fmla="*/ 0 h 2273502"/>
              <a:gd name="connsiteX1" fmla="*/ 2290065 w 2290065"/>
              <a:gd name="connsiteY1" fmla="*/ 1145033 h 2273502"/>
              <a:gd name="connsiteX2" fmla="*/ 1375797 w 2290065"/>
              <a:gd name="connsiteY2" fmla="*/ 2266803 h 2273502"/>
              <a:gd name="connsiteX3" fmla="*/ 1331903 w 2290065"/>
              <a:gd name="connsiteY3" fmla="*/ 2273502 h 2273502"/>
              <a:gd name="connsiteX4" fmla="*/ 958162 w 2290065"/>
              <a:gd name="connsiteY4" fmla="*/ 2273502 h 2273502"/>
              <a:gd name="connsiteX5" fmla="*/ 914268 w 2290065"/>
              <a:gd name="connsiteY5" fmla="*/ 2266803 h 2273502"/>
              <a:gd name="connsiteX6" fmla="*/ 5911 w 2290065"/>
              <a:gd name="connsiteY6" fmla="*/ 1262106 h 2273502"/>
              <a:gd name="connsiteX7" fmla="*/ 0 w 2290065"/>
              <a:gd name="connsiteY7" fmla="*/ 1145053 h 2273502"/>
              <a:gd name="connsiteX8" fmla="*/ 0 w 2290065"/>
              <a:gd name="connsiteY8" fmla="*/ 1145014 h 2273502"/>
              <a:gd name="connsiteX9" fmla="*/ 5911 w 2290065"/>
              <a:gd name="connsiteY9" fmla="*/ 1027960 h 2273502"/>
              <a:gd name="connsiteX10" fmla="*/ 1145032 w 2290065"/>
              <a:gd name="connsiteY10" fmla="*/ 0 h 227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65" h="2273502">
                <a:moveTo>
                  <a:pt x="1145032" y="0"/>
                </a:moveTo>
                <a:cubicBezTo>
                  <a:pt x="1777417" y="0"/>
                  <a:pt x="2290065" y="512649"/>
                  <a:pt x="2290065" y="1145033"/>
                </a:cubicBezTo>
                <a:cubicBezTo>
                  <a:pt x="2290065" y="1698370"/>
                  <a:pt x="1897569" y="2160033"/>
                  <a:pt x="1375797" y="2266803"/>
                </a:cubicBezTo>
                <a:lnTo>
                  <a:pt x="1331903" y="2273502"/>
                </a:lnTo>
                <a:lnTo>
                  <a:pt x="958162" y="2273502"/>
                </a:lnTo>
                <a:lnTo>
                  <a:pt x="914268" y="2266803"/>
                </a:lnTo>
                <a:cubicBezTo>
                  <a:pt x="429765" y="2167660"/>
                  <a:pt x="56730" y="1762511"/>
                  <a:pt x="5911" y="1262106"/>
                </a:cubicBezTo>
                <a:lnTo>
                  <a:pt x="0" y="1145053"/>
                </a:lnTo>
                <a:lnTo>
                  <a:pt x="0" y="1145014"/>
                </a:lnTo>
                <a:lnTo>
                  <a:pt x="5911" y="1027960"/>
                </a:lnTo>
                <a:cubicBezTo>
                  <a:pt x="64548" y="450571"/>
                  <a:pt x="552172" y="0"/>
                  <a:pt x="114503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E1E0A794-F1D3-4628-B5B1-9D48AB34C3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79539" y="4386312"/>
            <a:ext cx="3119293" cy="2462810"/>
          </a:xfrm>
          <a:custGeom>
            <a:avLst/>
            <a:gdLst>
              <a:gd name="connsiteX0" fmla="*/ 1559647 w 3119293"/>
              <a:gd name="connsiteY0" fmla="*/ 0 h 2462810"/>
              <a:gd name="connsiteX1" fmla="*/ 3119293 w 3119293"/>
              <a:gd name="connsiteY1" fmla="*/ 1559647 h 2462810"/>
              <a:gd name="connsiteX2" fmla="*/ 2852930 w 3119293"/>
              <a:gd name="connsiteY2" fmla="*/ 2431660 h 2462810"/>
              <a:gd name="connsiteX3" fmla="*/ 2829636 w 3119293"/>
              <a:gd name="connsiteY3" fmla="*/ 2462810 h 2462810"/>
              <a:gd name="connsiteX4" fmla="*/ 289658 w 3119293"/>
              <a:gd name="connsiteY4" fmla="*/ 2462810 h 2462810"/>
              <a:gd name="connsiteX5" fmla="*/ 266363 w 3119293"/>
              <a:gd name="connsiteY5" fmla="*/ 2431660 h 2462810"/>
              <a:gd name="connsiteX6" fmla="*/ 0 w 3119293"/>
              <a:gd name="connsiteY6" fmla="*/ 1559647 h 2462810"/>
              <a:gd name="connsiteX7" fmla="*/ 1559647 w 3119293"/>
              <a:gd name="connsiteY7" fmla="*/ 0 h 246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9293" h="2462810">
                <a:moveTo>
                  <a:pt x="1559647" y="0"/>
                </a:moveTo>
                <a:cubicBezTo>
                  <a:pt x="2421016" y="0"/>
                  <a:pt x="3119293" y="698278"/>
                  <a:pt x="3119293" y="1559647"/>
                </a:cubicBezTo>
                <a:cubicBezTo>
                  <a:pt x="3119293" y="1882660"/>
                  <a:pt x="3021098" y="2182739"/>
                  <a:pt x="2852930" y="2431660"/>
                </a:cubicBezTo>
                <a:lnTo>
                  <a:pt x="2829636" y="2462810"/>
                </a:lnTo>
                <a:lnTo>
                  <a:pt x="289658" y="2462810"/>
                </a:lnTo>
                <a:lnTo>
                  <a:pt x="266363" y="2431660"/>
                </a:lnTo>
                <a:cubicBezTo>
                  <a:pt x="98195" y="2182739"/>
                  <a:pt x="0" y="1882660"/>
                  <a:pt x="0" y="1559647"/>
                </a:cubicBezTo>
                <a:cubicBezTo>
                  <a:pt x="0" y="698278"/>
                  <a:pt x="698278" y="0"/>
                  <a:pt x="155964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B8D3F45B-B631-47D3-A33C-71CEC2B360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92905" y="4018982"/>
            <a:ext cx="3854161" cy="2839018"/>
          </a:xfrm>
          <a:custGeom>
            <a:avLst/>
            <a:gdLst>
              <a:gd name="connsiteX0" fmla="*/ 1927061 w 3854161"/>
              <a:gd name="connsiteY0" fmla="*/ 0 h 2839018"/>
              <a:gd name="connsiteX1" fmla="*/ 1927101 w 3854161"/>
              <a:gd name="connsiteY1" fmla="*/ 0 h 2839018"/>
              <a:gd name="connsiteX2" fmla="*/ 2124114 w 3854161"/>
              <a:gd name="connsiteY2" fmla="*/ 9948 h 2839018"/>
              <a:gd name="connsiteX3" fmla="*/ 3854161 w 3854161"/>
              <a:gd name="connsiteY3" fmla="*/ 1927080 h 2839018"/>
              <a:gd name="connsiteX4" fmla="*/ 3702722 w 3854161"/>
              <a:gd name="connsiteY4" fmla="*/ 2677187 h 2839018"/>
              <a:gd name="connsiteX5" fmla="*/ 3624763 w 3854161"/>
              <a:gd name="connsiteY5" fmla="*/ 2839018 h 2839018"/>
              <a:gd name="connsiteX6" fmla="*/ 229398 w 3854161"/>
              <a:gd name="connsiteY6" fmla="*/ 2839018 h 2839018"/>
              <a:gd name="connsiteX7" fmla="*/ 151440 w 3854161"/>
              <a:gd name="connsiteY7" fmla="*/ 2677187 h 2839018"/>
              <a:gd name="connsiteX8" fmla="*/ 0 w 3854161"/>
              <a:gd name="connsiteY8" fmla="*/ 1927080 h 2839018"/>
              <a:gd name="connsiteX9" fmla="*/ 1730048 w 3854161"/>
              <a:gd name="connsiteY9" fmla="*/ 9948 h 28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4161" h="2839018">
                <a:moveTo>
                  <a:pt x="1927061" y="0"/>
                </a:moveTo>
                <a:lnTo>
                  <a:pt x="1927101" y="0"/>
                </a:lnTo>
                <a:lnTo>
                  <a:pt x="2124114" y="9948"/>
                </a:lnTo>
                <a:cubicBezTo>
                  <a:pt x="3095856" y="108634"/>
                  <a:pt x="3854161" y="929301"/>
                  <a:pt x="3854161" y="1927080"/>
                </a:cubicBezTo>
                <a:cubicBezTo>
                  <a:pt x="3854161" y="2193154"/>
                  <a:pt x="3800237" y="2446634"/>
                  <a:pt x="3702722" y="2677187"/>
                </a:cubicBezTo>
                <a:lnTo>
                  <a:pt x="3624763" y="2839018"/>
                </a:lnTo>
                <a:lnTo>
                  <a:pt x="229398" y="2839018"/>
                </a:lnTo>
                <a:lnTo>
                  <a:pt x="151440" y="2677187"/>
                </a:lnTo>
                <a:cubicBezTo>
                  <a:pt x="53924" y="2446634"/>
                  <a:pt x="0" y="2193154"/>
                  <a:pt x="0" y="1927080"/>
                </a:cubicBezTo>
                <a:cubicBezTo>
                  <a:pt x="0" y="929301"/>
                  <a:pt x="758305" y="108634"/>
                  <a:pt x="1730048" y="994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0" y="585216"/>
            <a:ext cx="5276088" cy="2276856"/>
          </a:xfrm>
        </p:spPr>
        <p:txBody>
          <a:bodyPr anchor="b"/>
          <a:lstStyle>
            <a:lvl1pPr algn="r">
              <a:defRPr sz="4800" b="1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Graphic 32">
            <a:extLst>
              <a:ext uri="{FF2B5EF4-FFF2-40B4-BE49-F238E27FC236}">
                <a16:creationId xmlns:a16="http://schemas.microsoft.com/office/drawing/2014/main" id="{846CD0EA-B0AA-4845-81A5-4ADD7C58B12F}"/>
              </a:ext>
            </a:extLst>
          </p:cNvPr>
          <p:cNvSpPr/>
          <p:nvPr userDrawn="1"/>
        </p:nvSpPr>
        <p:spPr>
          <a:xfrm>
            <a:off x="1472366" y="185953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Graphic 33">
            <a:extLst>
              <a:ext uri="{FF2B5EF4-FFF2-40B4-BE49-F238E27FC236}">
                <a16:creationId xmlns:a16="http://schemas.microsoft.com/office/drawing/2014/main" id="{0E97A0CB-7CB1-47F0-BD48-EEECBAC39CD2}"/>
              </a:ext>
            </a:extLst>
          </p:cNvPr>
          <p:cNvSpPr/>
          <p:nvPr userDrawn="1"/>
        </p:nvSpPr>
        <p:spPr>
          <a:xfrm>
            <a:off x="2014523" y="3146867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31">
            <a:extLst>
              <a:ext uri="{FF2B5EF4-FFF2-40B4-BE49-F238E27FC236}">
                <a16:creationId xmlns:a16="http://schemas.microsoft.com/office/drawing/2014/main" id="{477816C9-06CB-4BC5-B26B-6A2877BD941A}"/>
              </a:ext>
            </a:extLst>
          </p:cNvPr>
          <p:cNvSpPr/>
          <p:nvPr userDrawn="1"/>
        </p:nvSpPr>
        <p:spPr>
          <a:xfrm>
            <a:off x="5404920" y="450829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0720" y="3127248"/>
            <a:ext cx="5276088" cy="112471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045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29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867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805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77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 Slid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448" y="594360"/>
            <a:ext cx="6272784" cy="2843784"/>
          </a:xfrm>
        </p:spPr>
        <p:txBody>
          <a:bodyPr anchor="b"/>
          <a:lstStyle>
            <a:lvl1pPr algn="l">
              <a:defRPr sz="54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1848" y="4700016"/>
            <a:ext cx="5093208" cy="1197864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825845-66DD-4B77-A729-CD97D156FE6C}"/>
              </a:ext>
            </a:extLst>
          </p:cNvPr>
          <p:cNvCxnSpPr>
            <a:cxnSpLocks/>
          </p:cNvCxnSpPr>
          <p:nvPr userDrawn="1"/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raphic 12">
            <a:extLst>
              <a:ext uri="{FF2B5EF4-FFF2-40B4-BE49-F238E27FC236}">
                <a16:creationId xmlns:a16="http://schemas.microsoft.com/office/drawing/2014/main" id="{818B4386-1FCF-4ACE-BE25-AF9CC5E2256F}"/>
              </a:ext>
            </a:extLst>
          </p:cNvPr>
          <p:cNvSpPr/>
          <p:nvPr userDrawn="1"/>
        </p:nvSpPr>
        <p:spPr>
          <a:xfrm>
            <a:off x="82177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1" name="Graphic 13">
            <a:extLst>
              <a:ext uri="{FF2B5EF4-FFF2-40B4-BE49-F238E27FC236}">
                <a16:creationId xmlns:a16="http://schemas.microsoft.com/office/drawing/2014/main" id="{19319560-50ED-4963-A2CF-74663239D426}"/>
              </a:ext>
            </a:extLst>
          </p:cNvPr>
          <p:cNvSpPr/>
          <p:nvPr userDrawn="1"/>
        </p:nvSpPr>
        <p:spPr>
          <a:xfrm>
            <a:off x="78590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" name="Graphic 15">
            <a:extLst>
              <a:ext uri="{FF2B5EF4-FFF2-40B4-BE49-F238E27FC236}">
                <a16:creationId xmlns:a16="http://schemas.microsoft.com/office/drawing/2014/main" id="{E5ABBDAD-943D-48F3-9C80-B29C48966C79}"/>
              </a:ext>
            </a:extLst>
          </p:cNvPr>
          <p:cNvSpPr/>
          <p:nvPr userDrawn="1"/>
        </p:nvSpPr>
        <p:spPr>
          <a:xfrm>
            <a:off x="78434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90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66432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2936" y="585216"/>
            <a:ext cx="5833872" cy="2276856"/>
          </a:xfrm>
        </p:spPr>
        <p:txBody>
          <a:bodyPr anchor="b"/>
          <a:lstStyle>
            <a:lvl1pPr algn="r">
              <a:defRPr sz="6000" b="1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2936" y="3127248"/>
            <a:ext cx="5833872" cy="3118104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EA1B6985-3E5A-40F4-9268-D4AB3BBF8C91}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13">
            <a:extLst>
              <a:ext uri="{FF2B5EF4-FFF2-40B4-BE49-F238E27FC236}">
                <a16:creationId xmlns:a16="http://schemas.microsoft.com/office/drawing/2014/main" id="{338BC906-9D03-4280-85E8-21A81BC21D73}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id="{C5C06D53-C9F6-47E8-BFE1-B8193A1AED8B}"/>
              </a:ext>
            </a:extLst>
          </p:cNvPr>
          <p:cNvSpPr/>
          <p:nvPr userDrawn="1"/>
        </p:nvSpPr>
        <p:spPr>
          <a:xfrm>
            <a:off x="1669987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76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1965" y="1665520"/>
            <a:ext cx="4266960" cy="426696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335024"/>
            <a:ext cx="6190488" cy="1179576"/>
          </a:xfrm>
        </p:spPr>
        <p:txBody>
          <a:bodyPr lIns="91440" tIns="45720" rIns="91440" bIns="45720"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825496"/>
            <a:ext cx="6190488" cy="3346704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000"/>
            </a:lvl1pPr>
            <a:lvl2pPr marL="228600">
              <a:defRPr sz="1800"/>
            </a:lvl2pPr>
            <a:lvl3pPr marL="457200">
              <a:defRPr sz="1600"/>
            </a:lvl3pPr>
            <a:lvl4pPr marL="68580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424" y="621792"/>
            <a:ext cx="4114800" cy="365125"/>
          </a:xfrm>
        </p:spPr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8B3D0E-ED3F-46FA-AE79-5FEFDE9168E3}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0">
            <a:extLst>
              <a:ext uri="{FF2B5EF4-FFF2-40B4-BE49-F238E27FC236}">
                <a16:creationId xmlns:a16="http://schemas.microsoft.com/office/drawing/2014/main" id="{AAD06B87-D9B2-4F94-B734-A8F039A2033F}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Graphic 11">
            <a:extLst>
              <a:ext uri="{FF2B5EF4-FFF2-40B4-BE49-F238E27FC236}">
                <a16:creationId xmlns:a16="http://schemas.microsoft.com/office/drawing/2014/main" id="{BB13A13C-36EA-4B13-9175-C5FE95B34D33}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11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040"/>
            <a:ext cx="9144000" cy="2340864"/>
          </a:xfrm>
        </p:spPr>
        <p:txBody>
          <a:bodyPr anchor="b">
            <a:normAutofit/>
          </a:bodyPr>
          <a:lstStyle>
            <a:lvl1pPr algn="ctr">
              <a:defRPr sz="60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858768"/>
            <a:ext cx="9144000" cy="132588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Graphic 12">
            <a:extLst>
              <a:ext uri="{FF2B5EF4-FFF2-40B4-BE49-F238E27FC236}">
                <a16:creationId xmlns:a16="http://schemas.microsoft.com/office/drawing/2014/main" id="{8A41917E-4B97-447C-98AB-970D625F1DE6}"/>
              </a:ext>
            </a:extLst>
          </p:cNvPr>
          <p:cNvSpPr/>
          <p:nvPr userDrawn="1"/>
        </p:nvSpPr>
        <p:spPr>
          <a:xfrm>
            <a:off x="10772266" y="30543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Graphic 13">
            <a:extLst>
              <a:ext uri="{FF2B5EF4-FFF2-40B4-BE49-F238E27FC236}">
                <a16:creationId xmlns:a16="http://schemas.microsoft.com/office/drawing/2014/main" id="{3B3FD238-4561-4AF8-A1F1-185B0CAFE2AC}"/>
              </a:ext>
            </a:extLst>
          </p:cNvPr>
          <p:cNvSpPr/>
          <p:nvPr userDrawn="1"/>
        </p:nvSpPr>
        <p:spPr>
          <a:xfrm>
            <a:off x="10724364" y="2515838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Graphic 15">
            <a:extLst>
              <a:ext uri="{FF2B5EF4-FFF2-40B4-BE49-F238E27FC236}">
                <a16:creationId xmlns:a16="http://schemas.microsoft.com/office/drawing/2014/main" id="{BAB9414C-AE69-4648-873E-9CE6B2DF8A71}"/>
              </a:ext>
            </a:extLst>
          </p:cNvPr>
          <p:cNvSpPr/>
          <p:nvPr userDrawn="1"/>
        </p:nvSpPr>
        <p:spPr>
          <a:xfrm>
            <a:off x="11024834" y="2787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Graphic 22">
            <a:extLst>
              <a:ext uri="{FF2B5EF4-FFF2-40B4-BE49-F238E27FC236}">
                <a16:creationId xmlns:a16="http://schemas.microsoft.com/office/drawing/2014/main" id="{3BF75235-4E6E-4184-82A5-EE6FE7993BBC}"/>
              </a:ext>
            </a:extLst>
          </p:cNvPr>
          <p:cNvSpPr/>
          <p:nvPr userDrawn="1"/>
        </p:nvSpPr>
        <p:spPr>
          <a:xfrm>
            <a:off x="1261869" y="2633448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Graphic 21">
            <a:extLst>
              <a:ext uri="{FF2B5EF4-FFF2-40B4-BE49-F238E27FC236}">
                <a16:creationId xmlns:a16="http://schemas.microsoft.com/office/drawing/2014/main" id="{E66FE37C-2F4B-42DA-BFF6-92DD00BDC49B}"/>
              </a:ext>
            </a:extLst>
          </p:cNvPr>
          <p:cNvSpPr/>
          <p:nvPr userDrawn="1"/>
        </p:nvSpPr>
        <p:spPr>
          <a:xfrm>
            <a:off x="1064053" y="3083338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23">
            <a:extLst>
              <a:ext uri="{FF2B5EF4-FFF2-40B4-BE49-F238E27FC236}">
                <a16:creationId xmlns:a16="http://schemas.microsoft.com/office/drawing/2014/main" id="{DDD38822-731A-48DA-A8A0-FBBAF7A6D65D}"/>
              </a:ext>
            </a:extLst>
          </p:cNvPr>
          <p:cNvSpPr/>
          <p:nvPr userDrawn="1"/>
        </p:nvSpPr>
        <p:spPr>
          <a:xfrm>
            <a:off x="1413405" y="349287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48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74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656" y="841248"/>
            <a:ext cx="4434840" cy="3236976"/>
          </a:xfrm>
        </p:spPr>
        <p:txBody>
          <a:bodyPr anchor="b"/>
          <a:lstStyle>
            <a:lvl1pPr algn="l">
              <a:lnSpc>
                <a:spcPct val="110000"/>
              </a:lnSpc>
              <a:spcBef>
                <a:spcPts val="1000"/>
              </a:spcBef>
              <a:defRPr sz="3600" b="0" i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5" y="4498848"/>
            <a:ext cx="4434835" cy="510474"/>
          </a:xfrm>
        </p:spPr>
        <p:txBody>
          <a:bodyPr/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01752"/>
            <a:ext cx="5221224" cy="6263640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048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365125"/>
            <a:ext cx="10771632" cy="1325563"/>
          </a:xfrm>
        </p:spPr>
        <p:txBody>
          <a:bodyPr/>
          <a:lstStyle>
            <a:lvl1pPr>
              <a:defRPr sz="5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825625"/>
            <a:ext cx="10771632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03920" y="841248"/>
            <a:ext cx="36301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Graphic 22">
            <a:extLst>
              <a:ext uri="{FF2B5EF4-FFF2-40B4-BE49-F238E27FC236}">
                <a16:creationId xmlns:a16="http://schemas.microsoft.com/office/drawing/2014/main" id="{4EADA2ED-8A8C-4D17-8798-F26BF3B4CE25}"/>
              </a:ext>
            </a:extLst>
          </p:cNvPr>
          <p:cNvSpPr/>
          <p:nvPr userDrawn="1"/>
        </p:nvSpPr>
        <p:spPr>
          <a:xfrm>
            <a:off x="11202264" y="344083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Graphic 23">
            <a:extLst>
              <a:ext uri="{FF2B5EF4-FFF2-40B4-BE49-F238E27FC236}">
                <a16:creationId xmlns:a16="http://schemas.microsoft.com/office/drawing/2014/main" id="{54AB3A25-6605-4446-9E53-ACEECD25E27B}"/>
              </a:ext>
            </a:extLst>
          </p:cNvPr>
          <p:cNvSpPr/>
          <p:nvPr userDrawn="1"/>
        </p:nvSpPr>
        <p:spPr>
          <a:xfrm>
            <a:off x="11563141" y="59091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6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4752" y="1825625"/>
            <a:ext cx="455371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84848" y="1825625"/>
            <a:ext cx="455371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raphic 15">
            <a:extLst>
              <a:ext uri="{FF2B5EF4-FFF2-40B4-BE49-F238E27FC236}">
                <a16:creationId xmlns:a16="http://schemas.microsoft.com/office/drawing/2014/main" id="{D8685329-C6A1-4CB4-8AAE-150D0341F6A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16">
            <a:extLst>
              <a:ext uri="{FF2B5EF4-FFF2-40B4-BE49-F238E27FC236}">
                <a16:creationId xmlns:a16="http://schemas.microsoft.com/office/drawing/2014/main" id="{83CE1DAA-30A3-41AE-8AE1-A7EE5C48A6F3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4">
            <a:extLst>
              <a:ext uri="{FF2B5EF4-FFF2-40B4-BE49-F238E27FC236}">
                <a16:creationId xmlns:a16="http://schemas.microsoft.com/office/drawing/2014/main" id="{065162DD-7ACB-4F9C-90DD-24C743035892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28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8" r:id="rId2"/>
    <p:sldLayoutId id="2147483717" r:id="rId3"/>
    <p:sldLayoutId id="2147483710" r:id="rId4"/>
    <p:sldLayoutId id="2147483709" r:id="rId5"/>
    <p:sldLayoutId id="2147483698" r:id="rId6"/>
    <p:sldLayoutId id="2147483713" r:id="rId7"/>
    <p:sldLayoutId id="2147483712" r:id="rId8"/>
    <p:sldLayoutId id="2147483700" r:id="rId9"/>
    <p:sldLayoutId id="2147483701" r:id="rId10"/>
    <p:sldLayoutId id="2147483716" r:id="rId11"/>
    <p:sldLayoutId id="2147483714" r:id="rId12"/>
    <p:sldLayoutId id="2147483715" r:id="rId13"/>
    <p:sldLayoutId id="2147483702" r:id="rId14"/>
    <p:sldLayoutId id="2147483703" r:id="rId15"/>
    <p:sldLayoutId id="2147483704" r:id="rId16"/>
    <p:sldLayoutId id="2147483705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photos.google.com/share/AF1QipNeb0OB4_RRo2QKG8-lgBf3H5_letgHKsgJQITqDKai7yQ1AzGosr44vu-YTzFSUQ/photo/AF1QipMTTrzeaArskbn55pAk6yH7xkSd_FWWhhQM3Omq?key=MVFKRlpXdHdLbXJjUmVYWXJ6ZnFxazBDQm5QRlh3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davidburnham.com/" TargetMode="Externa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6944" y="3424808"/>
            <a:ext cx="6272784" cy="2843784"/>
          </a:xfrm>
        </p:spPr>
        <p:txBody>
          <a:bodyPr>
            <a:normAutofit fontScale="90000"/>
          </a:bodyPr>
          <a:lstStyle/>
          <a:p>
            <a:r>
              <a:rPr lang="en-US" sz="5400" spc="400" dirty="0">
                <a:solidFill>
                  <a:schemeClr val="bg1"/>
                </a:solidFill>
              </a:rPr>
              <a:t>District #5680 Conference</a:t>
            </a:r>
            <a:br>
              <a:rPr lang="en-US" sz="5400" spc="400" dirty="0">
                <a:solidFill>
                  <a:schemeClr val="bg1"/>
                </a:solidFill>
              </a:rPr>
            </a:br>
            <a:r>
              <a:rPr lang="en-US" sz="5400" spc="400" dirty="0">
                <a:solidFill>
                  <a:schemeClr val="bg1"/>
                </a:solidFill>
              </a:rPr>
              <a:t>Liberal, KS</a:t>
            </a:r>
            <a:br>
              <a:rPr lang="en-US" sz="5400" spc="400" dirty="0">
                <a:solidFill>
                  <a:schemeClr val="bg1"/>
                </a:solidFill>
              </a:rPr>
            </a:br>
            <a:r>
              <a:rPr lang="en-US" sz="3600" spc="400" dirty="0">
                <a:solidFill>
                  <a:schemeClr val="bg1"/>
                </a:solidFill>
              </a:rPr>
              <a:t>October 21-23</a:t>
            </a:r>
            <a:r>
              <a:rPr lang="en-US" sz="3600" spc="400" baseline="30000" dirty="0">
                <a:solidFill>
                  <a:schemeClr val="bg1"/>
                </a:solidFill>
              </a:rPr>
              <a:t>rd</a:t>
            </a:r>
            <a:r>
              <a:rPr lang="en-US" sz="3600" spc="400" dirty="0">
                <a:solidFill>
                  <a:schemeClr val="bg1"/>
                </a:solidFill>
              </a:rPr>
              <a:t>, 2022</a:t>
            </a:r>
            <a:br>
              <a:rPr lang="en-US" sz="3600" spc="400" dirty="0">
                <a:solidFill>
                  <a:schemeClr val="bg1"/>
                </a:solidFill>
              </a:rPr>
            </a:br>
            <a:br>
              <a:rPr lang="en-US" sz="3600" spc="400" dirty="0">
                <a:solidFill>
                  <a:schemeClr val="bg1"/>
                </a:solidFill>
              </a:rPr>
            </a:br>
            <a:br>
              <a:rPr lang="en-US" sz="3600" spc="400" dirty="0">
                <a:solidFill>
                  <a:schemeClr val="bg1"/>
                </a:solidFill>
              </a:rPr>
            </a:br>
            <a:br>
              <a:rPr lang="en-US" sz="3600" spc="400" dirty="0">
                <a:solidFill>
                  <a:schemeClr val="bg1"/>
                </a:solidFill>
              </a:rPr>
            </a:br>
            <a:br>
              <a:rPr lang="en-US" sz="3600" spc="400" dirty="0">
                <a:solidFill>
                  <a:schemeClr val="bg1"/>
                </a:solidFill>
              </a:rPr>
            </a:br>
            <a:r>
              <a:rPr lang="en-US" sz="3600" spc="400" dirty="0">
                <a:solidFill>
                  <a:schemeClr val="bg1"/>
                </a:solidFill>
              </a:rPr>
              <a:t>Part three of three</a:t>
            </a:r>
            <a:br>
              <a:rPr lang="en-US" sz="3600" spc="400" dirty="0">
                <a:solidFill>
                  <a:schemeClr val="bg1"/>
                </a:solidFill>
              </a:rPr>
            </a:br>
            <a:br>
              <a:rPr lang="en-US" sz="3600" spc="400" dirty="0">
                <a:solidFill>
                  <a:schemeClr val="bg1"/>
                </a:solidFill>
              </a:rPr>
            </a:b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14073-9F68-4B7E-A576-26899D58C7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bg1"/>
                </a:solidFill>
              </a:rPr>
              <a:t>Presenter Name</a:t>
            </a:r>
          </a:p>
          <a:p>
            <a:endParaRPr lang="en-US" dirty="0"/>
          </a:p>
        </p:txBody>
      </p:sp>
      <p:pic>
        <p:nvPicPr>
          <p:cNvPr id="5" name="Picture 4" descr="A picture containing circle&#10;&#10;Description automatically generated">
            <a:extLst>
              <a:ext uri="{FF2B5EF4-FFF2-40B4-BE49-F238E27FC236}">
                <a16:creationId xmlns:a16="http://schemas.microsoft.com/office/drawing/2014/main" id="{E71AD12D-6FE9-9611-B1A5-E18FD4D03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663" y="960119"/>
            <a:ext cx="4639596" cy="579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9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Placeholder 51" descr="A picture containing text&#10;&#10;Description automatically generated">
            <a:extLst>
              <a:ext uri="{FF2B5EF4-FFF2-40B4-BE49-F238E27FC236}">
                <a16:creationId xmlns:a16="http://schemas.microsoft.com/office/drawing/2014/main" id="{8049BA61-5F92-E52E-2AA6-57CD30B1A11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2760" r="12760"/>
          <a:stretch>
            <a:fillRect/>
          </a:stretch>
        </p:blipFill>
        <p:spPr>
          <a:xfrm rot="6002876">
            <a:off x="8140564" y="4049610"/>
            <a:ext cx="2643609" cy="266207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891C4C-9B1E-35FD-CBE9-36220752B10D}"/>
              </a:ext>
            </a:extLst>
          </p:cNvPr>
          <p:cNvSpPr txBox="1"/>
          <p:nvPr/>
        </p:nvSpPr>
        <p:spPr>
          <a:xfrm>
            <a:off x="208156" y="2578095"/>
            <a:ext cx="11775688" cy="1323439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Saturday’s Conference was  filled with Guest Speakers, Awards,  Project &amp; Entertainment! </a:t>
            </a:r>
          </a:p>
        </p:txBody>
      </p:sp>
      <p:pic>
        <p:nvPicPr>
          <p:cNvPr id="5" name="Picture Placeholder 51">
            <a:extLst>
              <a:ext uri="{FF2B5EF4-FFF2-40B4-BE49-F238E27FC236}">
                <a16:creationId xmlns:a16="http://schemas.microsoft.com/office/drawing/2014/main" id="{36B4E29C-56BD-E07F-C753-72344CE981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1" r="911"/>
          <a:stretch/>
        </p:blipFill>
        <p:spPr>
          <a:xfrm rot="21092384">
            <a:off x="1332444" y="243499"/>
            <a:ext cx="2273300" cy="2289175"/>
          </a:xfrm>
          <a:custGeom>
            <a:avLst/>
            <a:gdLst>
              <a:gd name="connsiteX0" fmla="*/ 1145032 w 2290065"/>
              <a:gd name="connsiteY0" fmla="*/ 0 h 2273502"/>
              <a:gd name="connsiteX1" fmla="*/ 2290065 w 2290065"/>
              <a:gd name="connsiteY1" fmla="*/ 1145033 h 2273502"/>
              <a:gd name="connsiteX2" fmla="*/ 1375797 w 2290065"/>
              <a:gd name="connsiteY2" fmla="*/ 2266803 h 2273502"/>
              <a:gd name="connsiteX3" fmla="*/ 1331903 w 2290065"/>
              <a:gd name="connsiteY3" fmla="*/ 2273502 h 2273502"/>
              <a:gd name="connsiteX4" fmla="*/ 958162 w 2290065"/>
              <a:gd name="connsiteY4" fmla="*/ 2273502 h 2273502"/>
              <a:gd name="connsiteX5" fmla="*/ 914268 w 2290065"/>
              <a:gd name="connsiteY5" fmla="*/ 2266803 h 2273502"/>
              <a:gd name="connsiteX6" fmla="*/ 5911 w 2290065"/>
              <a:gd name="connsiteY6" fmla="*/ 1262106 h 2273502"/>
              <a:gd name="connsiteX7" fmla="*/ 0 w 2290065"/>
              <a:gd name="connsiteY7" fmla="*/ 1145053 h 2273502"/>
              <a:gd name="connsiteX8" fmla="*/ 0 w 2290065"/>
              <a:gd name="connsiteY8" fmla="*/ 1145014 h 2273502"/>
              <a:gd name="connsiteX9" fmla="*/ 5911 w 2290065"/>
              <a:gd name="connsiteY9" fmla="*/ 1027960 h 2273502"/>
              <a:gd name="connsiteX10" fmla="*/ 1145032 w 2290065"/>
              <a:gd name="connsiteY10" fmla="*/ 0 h 227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65" h="2273502">
                <a:moveTo>
                  <a:pt x="1145032" y="0"/>
                </a:moveTo>
                <a:cubicBezTo>
                  <a:pt x="1777417" y="0"/>
                  <a:pt x="2290065" y="512649"/>
                  <a:pt x="2290065" y="1145033"/>
                </a:cubicBezTo>
                <a:cubicBezTo>
                  <a:pt x="2290065" y="1698370"/>
                  <a:pt x="1897569" y="2160033"/>
                  <a:pt x="1375797" y="2266803"/>
                </a:cubicBezTo>
                <a:lnTo>
                  <a:pt x="1331903" y="2273502"/>
                </a:lnTo>
                <a:lnTo>
                  <a:pt x="958162" y="2273502"/>
                </a:lnTo>
                <a:lnTo>
                  <a:pt x="914268" y="2266803"/>
                </a:lnTo>
                <a:cubicBezTo>
                  <a:pt x="429765" y="2167660"/>
                  <a:pt x="56730" y="1762511"/>
                  <a:pt x="5911" y="1262106"/>
                </a:cubicBezTo>
                <a:lnTo>
                  <a:pt x="0" y="1145053"/>
                </a:lnTo>
                <a:lnTo>
                  <a:pt x="0" y="1145014"/>
                </a:lnTo>
                <a:lnTo>
                  <a:pt x="5911" y="1027960"/>
                </a:lnTo>
                <a:cubicBezTo>
                  <a:pt x="64548" y="450571"/>
                  <a:pt x="552172" y="0"/>
                  <a:pt x="1145032" y="0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22A7A7-4D58-E9A2-DFE6-8F31F5F87785}"/>
              </a:ext>
            </a:extLst>
          </p:cNvPr>
          <p:cNvSpPr txBox="1"/>
          <p:nvPr/>
        </p:nvSpPr>
        <p:spPr>
          <a:xfrm>
            <a:off x="3721324" y="640913"/>
            <a:ext cx="75351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William “Ed” Thurman, Jr. - Lexington, KY</a:t>
            </a:r>
          </a:p>
          <a:p>
            <a:pPr algn="ctr"/>
            <a:r>
              <a:rPr lang="en-US" sz="2800" dirty="0"/>
              <a:t>The International President’s Representative!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288260-026B-550A-0F7D-DE6051ED54CF}"/>
              </a:ext>
            </a:extLst>
          </p:cNvPr>
          <p:cNvSpPr txBox="1"/>
          <p:nvPr/>
        </p:nvSpPr>
        <p:spPr>
          <a:xfrm>
            <a:off x="995423" y="4072079"/>
            <a:ext cx="69257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Michelle McCormick </a:t>
            </a:r>
          </a:p>
          <a:p>
            <a:pPr algn="ctr"/>
            <a:r>
              <a:rPr lang="en-US" sz="2800" dirty="0"/>
              <a:t>Dir. Of Victim Services </a:t>
            </a:r>
          </a:p>
          <a:p>
            <a:pPr algn="ctr"/>
            <a:r>
              <a:rPr lang="en-US" sz="2800" dirty="0"/>
              <a:t>Kansas Attorney General’s Office</a:t>
            </a:r>
          </a:p>
          <a:p>
            <a:pPr algn="ctr"/>
            <a:r>
              <a:rPr lang="en-US" sz="2800" dirty="0"/>
              <a:t>Human Trafficking </a:t>
            </a:r>
          </a:p>
          <a:p>
            <a:pPr algn="ctr"/>
            <a:r>
              <a:rPr lang="en-US" sz="2800" dirty="0"/>
              <a:t>Drug Smuggling in Kansas </a:t>
            </a:r>
          </a:p>
        </p:txBody>
      </p:sp>
    </p:spTree>
    <p:extLst>
      <p:ext uri="{BB962C8B-B14F-4D97-AF65-F5344CB8AC3E}">
        <p14:creationId xmlns:p14="http://schemas.microsoft.com/office/powerpoint/2010/main" val="165544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891C4C-9B1E-35FD-CBE9-36220752B10D}"/>
              </a:ext>
            </a:extLst>
          </p:cNvPr>
          <p:cNvSpPr txBox="1"/>
          <p:nvPr/>
        </p:nvSpPr>
        <p:spPr>
          <a:xfrm>
            <a:off x="323385" y="2638769"/>
            <a:ext cx="7272532" cy="707886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Guest Speakers &amp; Awards </a:t>
            </a:r>
          </a:p>
        </p:txBody>
      </p:sp>
      <p:pic>
        <p:nvPicPr>
          <p:cNvPr id="5" name="Picture Placeholder 51">
            <a:extLst>
              <a:ext uri="{FF2B5EF4-FFF2-40B4-BE49-F238E27FC236}">
                <a16:creationId xmlns:a16="http://schemas.microsoft.com/office/drawing/2014/main" id="{36B4E29C-56BD-E07F-C753-72344CE981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89" b="6989"/>
          <a:stretch/>
        </p:blipFill>
        <p:spPr>
          <a:xfrm rot="21092384">
            <a:off x="1291998" y="243498"/>
            <a:ext cx="2273300" cy="2289175"/>
          </a:xfrm>
          <a:custGeom>
            <a:avLst/>
            <a:gdLst>
              <a:gd name="connsiteX0" fmla="*/ 1145032 w 2290065"/>
              <a:gd name="connsiteY0" fmla="*/ 0 h 2273502"/>
              <a:gd name="connsiteX1" fmla="*/ 2290065 w 2290065"/>
              <a:gd name="connsiteY1" fmla="*/ 1145033 h 2273502"/>
              <a:gd name="connsiteX2" fmla="*/ 1375797 w 2290065"/>
              <a:gd name="connsiteY2" fmla="*/ 2266803 h 2273502"/>
              <a:gd name="connsiteX3" fmla="*/ 1331903 w 2290065"/>
              <a:gd name="connsiteY3" fmla="*/ 2273502 h 2273502"/>
              <a:gd name="connsiteX4" fmla="*/ 958162 w 2290065"/>
              <a:gd name="connsiteY4" fmla="*/ 2273502 h 2273502"/>
              <a:gd name="connsiteX5" fmla="*/ 914268 w 2290065"/>
              <a:gd name="connsiteY5" fmla="*/ 2266803 h 2273502"/>
              <a:gd name="connsiteX6" fmla="*/ 5911 w 2290065"/>
              <a:gd name="connsiteY6" fmla="*/ 1262106 h 2273502"/>
              <a:gd name="connsiteX7" fmla="*/ 0 w 2290065"/>
              <a:gd name="connsiteY7" fmla="*/ 1145053 h 2273502"/>
              <a:gd name="connsiteX8" fmla="*/ 0 w 2290065"/>
              <a:gd name="connsiteY8" fmla="*/ 1145014 h 2273502"/>
              <a:gd name="connsiteX9" fmla="*/ 5911 w 2290065"/>
              <a:gd name="connsiteY9" fmla="*/ 1027960 h 2273502"/>
              <a:gd name="connsiteX10" fmla="*/ 1145032 w 2290065"/>
              <a:gd name="connsiteY10" fmla="*/ 0 h 227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65" h="2273502">
                <a:moveTo>
                  <a:pt x="1145032" y="0"/>
                </a:moveTo>
                <a:cubicBezTo>
                  <a:pt x="1777417" y="0"/>
                  <a:pt x="2290065" y="512649"/>
                  <a:pt x="2290065" y="1145033"/>
                </a:cubicBezTo>
                <a:cubicBezTo>
                  <a:pt x="2290065" y="1698370"/>
                  <a:pt x="1897569" y="2160033"/>
                  <a:pt x="1375797" y="2266803"/>
                </a:cubicBezTo>
                <a:lnTo>
                  <a:pt x="1331903" y="2273502"/>
                </a:lnTo>
                <a:lnTo>
                  <a:pt x="958162" y="2273502"/>
                </a:lnTo>
                <a:lnTo>
                  <a:pt x="914268" y="2266803"/>
                </a:lnTo>
                <a:cubicBezTo>
                  <a:pt x="429765" y="2167660"/>
                  <a:pt x="56730" y="1762511"/>
                  <a:pt x="5911" y="1262106"/>
                </a:cubicBezTo>
                <a:lnTo>
                  <a:pt x="0" y="1145053"/>
                </a:lnTo>
                <a:lnTo>
                  <a:pt x="0" y="1145014"/>
                </a:lnTo>
                <a:lnTo>
                  <a:pt x="5911" y="1027960"/>
                </a:lnTo>
                <a:cubicBezTo>
                  <a:pt x="64548" y="450571"/>
                  <a:pt x="552172" y="0"/>
                  <a:pt x="1145032" y="0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22A7A7-4D58-E9A2-DFE6-8F31F5F87785}"/>
              </a:ext>
            </a:extLst>
          </p:cNvPr>
          <p:cNvSpPr txBox="1"/>
          <p:nvPr/>
        </p:nvSpPr>
        <p:spPr>
          <a:xfrm>
            <a:off x="3721324" y="640913"/>
            <a:ext cx="77491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Tom Gump – Rotary International’s </a:t>
            </a:r>
          </a:p>
          <a:p>
            <a:pPr algn="ctr"/>
            <a:r>
              <a:rPr lang="en-US" sz="2800" dirty="0"/>
              <a:t>Membership Growth Committee 2022 -25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288260-026B-550A-0F7D-DE6051ED54CF}"/>
              </a:ext>
            </a:extLst>
          </p:cNvPr>
          <p:cNvSpPr txBox="1"/>
          <p:nvPr/>
        </p:nvSpPr>
        <p:spPr>
          <a:xfrm>
            <a:off x="995423" y="3748700"/>
            <a:ext cx="60298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District #5680’s</a:t>
            </a:r>
          </a:p>
          <a:p>
            <a:pPr algn="ctr"/>
            <a:r>
              <a:rPr lang="en-US" sz="2800" dirty="0"/>
              <a:t>Rotary Club of the Year</a:t>
            </a:r>
          </a:p>
          <a:p>
            <a:pPr algn="ctr"/>
            <a:r>
              <a:rPr lang="en-US" sz="2800" dirty="0"/>
              <a:t>Presented to </a:t>
            </a:r>
          </a:p>
          <a:p>
            <a:pPr algn="ctr"/>
            <a:r>
              <a:rPr lang="en-US" sz="2800" dirty="0"/>
              <a:t>Earnie Garcia, President</a:t>
            </a:r>
          </a:p>
          <a:p>
            <a:pPr algn="ctr"/>
            <a:r>
              <a:rPr lang="en-US" sz="2800" dirty="0"/>
              <a:t>Guymon, OK  </a:t>
            </a:r>
          </a:p>
        </p:txBody>
      </p:sp>
      <p:pic>
        <p:nvPicPr>
          <p:cNvPr id="9" name="Picture 8" descr="A person holding a trophy&#10;&#10;Description automatically generated with medium confidence">
            <a:extLst>
              <a:ext uri="{FF2B5EF4-FFF2-40B4-BE49-F238E27FC236}">
                <a16:creationId xmlns:a16="http://schemas.microsoft.com/office/drawing/2014/main" id="{57F3FCB1-76A2-C7BE-01B6-6EC00661A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375223" y="2434356"/>
            <a:ext cx="4367262" cy="327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32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891C4C-9B1E-35FD-CBE9-36220752B10D}"/>
              </a:ext>
            </a:extLst>
          </p:cNvPr>
          <p:cNvSpPr txBox="1"/>
          <p:nvPr/>
        </p:nvSpPr>
        <p:spPr>
          <a:xfrm>
            <a:off x="3689181" y="341618"/>
            <a:ext cx="8097657" cy="2554545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Then…. Isaac McNary, 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the Scottish guy…. Organized 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a great Service Project  ..  Packing Lunches! </a:t>
            </a:r>
          </a:p>
        </p:txBody>
      </p:sp>
      <p:pic>
        <p:nvPicPr>
          <p:cNvPr id="4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2FFFFB0C-E446-34AC-2C65-95C1A311E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23830" y="841591"/>
            <a:ext cx="3999779" cy="2999834"/>
          </a:xfrm>
          <a:prstGeom prst="rect">
            <a:avLst/>
          </a:prstGeom>
        </p:spPr>
      </p:pic>
      <p:pic>
        <p:nvPicPr>
          <p:cNvPr id="6" name="Picture 5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09D1A8E2-0548-CF23-6D41-EB7322C5A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383302" y="3708985"/>
            <a:ext cx="3425395" cy="2569046"/>
          </a:xfrm>
          <a:prstGeom prst="rect">
            <a:avLst/>
          </a:prstGeom>
        </p:spPr>
      </p:pic>
      <p:pic>
        <p:nvPicPr>
          <p:cNvPr id="10" name="Picture 9" descr="A baby in a crib&#10;&#10;Description automatically generated with low confidence">
            <a:extLst>
              <a:ext uri="{FF2B5EF4-FFF2-40B4-BE49-F238E27FC236}">
                <a16:creationId xmlns:a16="http://schemas.microsoft.com/office/drawing/2014/main" id="{7067639A-CC9A-0A66-2112-DD6F3CF49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567143" y="3708986"/>
            <a:ext cx="3425395" cy="256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0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891C4C-9B1E-35FD-CBE9-36220752B10D}"/>
              </a:ext>
            </a:extLst>
          </p:cNvPr>
          <p:cNvSpPr txBox="1"/>
          <p:nvPr/>
        </p:nvSpPr>
        <p:spPr>
          <a:xfrm>
            <a:off x="892098" y="390598"/>
            <a:ext cx="10618865" cy="1938992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Topping Off Saturday Evening’s dinner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with </a:t>
            </a:r>
            <a:r>
              <a:rPr lang="en-US" sz="4000" b="1" i="1" dirty="0">
                <a:solidFill>
                  <a:srgbClr val="FFFF00"/>
                </a:solidFill>
                <a:latin typeface="Broadway" panose="04040905080B02020502" pitchFamily="82" charset="0"/>
              </a:rPr>
              <a:t>Broadway  Entertainment….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David Burnham!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E9E793-9EA4-75EB-1235-CADB6763FE63}"/>
              </a:ext>
            </a:extLst>
          </p:cNvPr>
          <p:cNvSpPr txBox="1"/>
          <p:nvPr/>
        </p:nvSpPr>
        <p:spPr>
          <a:xfrm>
            <a:off x="3803414" y="3312659"/>
            <a:ext cx="4707837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Come On Get Happy...... It's going to be a great Rotary Day! 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148522B3-9B54-6D1D-8924-7220078D7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7332" y="2978318"/>
            <a:ext cx="3603907" cy="2702930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A2571FDF-EAA6-8206-A6A8-28F65D3F0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259220" y="2978318"/>
            <a:ext cx="3603908" cy="27029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BC3088-C0DA-4ECF-FD59-163283F4BAA5}"/>
              </a:ext>
            </a:extLst>
          </p:cNvPr>
          <p:cNvSpPr txBox="1"/>
          <p:nvPr/>
        </p:nvSpPr>
        <p:spPr>
          <a:xfrm>
            <a:off x="4015590" y="4427035"/>
            <a:ext cx="4283484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Learn More about David @ </a:t>
            </a:r>
            <a:r>
              <a:rPr lang="en-US" dirty="0">
                <a:solidFill>
                  <a:schemeClr val="accent2"/>
                </a:solidFill>
                <a:hlinkClick r:id="rId5"/>
              </a:rPr>
              <a:t>Davidburnham.com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22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1E40D2-3789-BD71-DEF7-B7F43659E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4" y="1188720"/>
            <a:ext cx="5027270" cy="5367528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b="1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Areas of focus</a:t>
            </a:r>
          </a:p>
          <a:p>
            <a:pPr algn="l" rtl="0"/>
            <a:r>
              <a:rPr lang="en-US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We direct our efforts to enhance our local and global impact. Our most successful and sustainable projects and activities tend to fall within the following areas: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Promoting peace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Fighting disease - # 1 is Polio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Providing clean water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Saving mothers and children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Supporting education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Growing local economies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Protecting the environment</a:t>
            </a:r>
          </a:p>
          <a:p>
            <a:endParaRPr lang="en-US" dirty="0"/>
          </a:p>
        </p:txBody>
      </p:sp>
      <p:pic>
        <p:nvPicPr>
          <p:cNvPr id="10" name="Picture 9" descr="A picture containing circle&#10;&#10;Description automatically generated">
            <a:extLst>
              <a:ext uri="{FF2B5EF4-FFF2-40B4-BE49-F238E27FC236}">
                <a16:creationId xmlns:a16="http://schemas.microsoft.com/office/drawing/2014/main" id="{838EA8C9-88D5-20B0-2822-D3AF96887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89" y="286955"/>
            <a:ext cx="5027271" cy="6284089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2C062AAE-AF25-77DC-832E-44DBDD6D8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654" y="301752"/>
            <a:ext cx="4434840" cy="886968"/>
          </a:xfrm>
        </p:spPr>
        <p:txBody>
          <a:bodyPr/>
          <a:lstStyle/>
          <a:p>
            <a:r>
              <a:rPr lang="en-US" dirty="0"/>
              <a:t>Seven</a:t>
            </a:r>
          </a:p>
        </p:txBody>
      </p:sp>
    </p:spTree>
    <p:extLst>
      <p:ext uri="{BB962C8B-B14F-4D97-AF65-F5344CB8AC3E}">
        <p14:creationId xmlns:p14="http://schemas.microsoft.com/office/powerpoint/2010/main" val="3250896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F777B66-94CB-491C-AC6B-BDAC98E21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277" y="402241"/>
            <a:ext cx="4416024" cy="81760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2AF1107-8D35-4E35-93C7-D3640946F7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53290" y="1185889"/>
            <a:ext cx="6188926" cy="2898252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800" dirty="0"/>
              <a:t>SEE YOU </a:t>
            </a:r>
          </a:p>
          <a:p>
            <a:pPr algn="ctr"/>
            <a:r>
              <a:rPr lang="en-US" sz="2800" dirty="0"/>
              <a:t>@ District Conference 2023 - 2024</a:t>
            </a:r>
          </a:p>
          <a:p>
            <a:pPr algn="ctr"/>
            <a:r>
              <a:rPr lang="en-US" sz="2800" dirty="0"/>
              <a:t> Russell, KS</a:t>
            </a:r>
          </a:p>
          <a:p>
            <a:pPr algn="ctr"/>
            <a:r>
              <a:rPr lang="en-US" sz="2800" dirty="0"/>
              <a:t>Gloria Homeier, DG Elect</a:t>
            </a:r>
          </a:p>
          <a:p>
            <a:pPr algn="ctr"/>
            <a:r>
              <a:rPr lang="en-US" sz="2800" dirty="0"/>
              <a:t>Dates &amp; Details  @ https://rotary5680.org/ </a:t>
            </a:r>
          </a:p>
          <a:p>
            <a:pPr algn="ctr"/>
            <a:endParaRPr lang="en-US" sz="2800" dirty="0"/>
          </a:p>
          <a:p>
            <a:pPr algn="l"/>
            <a:endParaRPr lang="en-US" dirty="0"/>
          </a:p>
          <a:p>
            <a:endParaRPr lang="en-US" dirty="0"/>
          </a:p>
        </p:txBody>
      </p:sp>
      <p:pic>
        <p:nvPicPr>
          <p:cNvPr id="13" name="Picture Placeholder 12" descr="mountains under the night sky just before dawn">
            <a:extLst>
              <a:ext uri="{FF2B5EF4-FFF2-40B4-BE49-F238E27FC236}">
                <a16:creationId xmlns:a16="http://schemas.microsoft.com/office/drawing/2014/main" id="{E02C4914-F076-4415-9C5D-A9BDB6CC611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t="108" b="108"/>
          <a:stretch/>
        </p:blipFill>
        <p:spPr>
          <a:xfrm>
            <a:off x="7978220" y="4070250"/>
            <a:ext cx="3530848" cy="2787750"/>
          </a:xfrm>
        </p:spPr>
      </p:pic>
      <p:pic>
        <p:nvPicPr>
          <p:cNvPr id="5" name="Picture Placeholder 4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2EB9E7AB-8C0F-7A8F-1A06-A7561545F7B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6856" b="16856"/>
          <a:stretch>
            <a:fillRect/>
          </a:stretch>
        </p:blipFill>
        <p:spPr>
          <a:xfrm rot="195145">
            <a:off x="3343733" y="3107429"/>
            <a:ext cx="3683168" cy="3656529"/>
          </a:xfr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C82DA925-978C-48A9-98AD-0653B7A3D2D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6625" b="16625"/>
          <a:stretch/>
        </p:blipFill>
        <p:spPr>
          <a:xfrm rot="21134531">
            <a:off x="912198" y="229266"/>
            <a:ext cx="3643944" cy="3643944"/>
          </a:xfrm>
        </p:spPr>
      </p:pic>
    </p:spTree>
    <p:extLst>
      <p:ext uri="{BB962C8B-B14F-4D97-AF65-F5344CB8AC3E}">
        <p14:creationId xmlns:p14="http://schemas.microsoft.com/office/powerpoint/2010/main" val="927313156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Univers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Univers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8E00D1-8EA3-4E42-801D-0253E1EAFC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919F73-B6C2-4A43-95E2-833EC48925F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ABC329F5-30EE-4BF7-AA2A-B837B51416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{0B3081B6-2140-445E-9628-4E67D79609CD}tf89338750_win32</Template>
  <TotalTime>585</TotalTime>
  <Words>243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Broadway</vt:lpstr>
      <vt:lpstr>Calibri</vt:lpstr>
      <vt:lpstr>Open Sans</vt:lpstr>
      <vt:lpstr>Univers</vt:lpstr>
      <vt:lpstr>GradientUnivers</vt:lpstr>
      <vt:lpstr>District #5680 Conference Liberal, KS October 21-23rd, 2022     Part three of three  </vt:lpstr>
      <vt:lpstr>PowerPoint Presentation</vt:lpstr>
      <vt:lpstr>PowerPoint Presentation</vt:lpstr>
      <vt:lpstr>PowerPoint Presentation</vt:lpstr>
      <vt:lpstr>PowerPoint Presentation</vt:lpstr>
      <vt:lpstr>Seven</vt:lpstr>
      <vt:lpstr>Thank you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Galaxy</dc:title>
  <dc:creator>C.R. Cole</dc:creator>
  <cp:lastModifiedBy>fred heismeyer</cp:lastModifiedBy>
  <cp:revision>17</cp:revision>
  <dcterms:created xsi:type="dcterms:W3CDTF">2022-10-28T16:03:29Z</dcterms:created>
  <dcterms:modified xsi:type="dcterms:W3CDTF">2022-11-14T22:39:16Z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